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5"/>
  </p:notesMasterIdLst>
  <p:sldIdLst>
    <p:sldId id="256" r:id="rId2"/>
    <p:sldId id="257" r:id="rId3"/>
    <p:sldId id="262" r:id="rId4"/>
    <p:sldId id="279" r:id="rId5"/>
    <p:sldId id="268" r:id="rId6"/>
    <p:sldId id="264" r:id="rId7"/>
    <p:sldId id="263" r:id="rId8"/>
    <p:sldId id="258" r:id="rId9"/>
    <p:sldId id="266" r:id="rId10"/>
    <p:sldId id="277" r:id="rId11"/>
    <p:sldId id="304" r:id="rId12"/>
    <p:sldId id="284" r:id="rId13"/>
    <p:sldId id="305" r:id="rId14"/>
  </p:sldIdLst>
  <p:sldSz cx="9144000" cy="5143500" type="screen16x9"/>
  <p:notesSz cx="17348200" cy="97536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39F"/>
    <a:srgbClr val="FAC090"/>
    <a:srgbClr val="F79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9245C49-6D9F-4627-9FBB-9FC236178E0C}">
  <a:tblStyle styleId="{F9245C49-6D9F-4627-9FBB-9FC236178E0C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3" autoAdjust="0"/>
    <p:restoredTop sz="76481" autoAdjust="0"/>
  </p:normalViewPr>
  <p:slideViewPr>
    <p:cSldViewPr snapToGrid="0" snapToObjects="1">
      <p:cViewPr varScale="1">
        <p:scale>
          <a:sx n="75" d="100"/>
          <a:sy n="75" d="100"/>
        </p:scale>
        <p:origin x="366" y="6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25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621091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80742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g4c68a97855_1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2" name="Google Shape;1772;g4c68a97855_1_284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4351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c68a9785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c68a97855_0_8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9530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2281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c68a9785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c68a97855_0_54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9349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4c8996e154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4c8996e154_0_28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45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4c6f126ef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5" name="Google Shape;1845;g4c6f126ef7_0_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6795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4c68a97855_1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4c68a97855_1_104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0800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2259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4c68a97855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4c68a97855_0_397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5581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c68a9785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c68a97855_0_8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3442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4c68a97855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4c68a97855_1_80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3158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&amp; TEXT ">
  <p:cSld name="CUSTOM_5_1_1_1">
    <p:bg>
      <p:bgPr>
        <a:solidFill>
          <a:srgbClr val="FFC39F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subTitle" idx="1"/>
          </p:nvPr>
        </p:nvSpPr>
        <p:spPr>
          <a:xfrm>
            <a:off x="2219450" y="1638000"/>
            <a:ext cx="47745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2"/>
          </p:nvPr>
        </p:nvSpPr>
        <p:spPr>
          <a:xfrm>
            <a:off x="2219450" y="2830369"/>
            <a:ext cx="47745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ubTitle" idx="3"/>
          </p:nvPr>
        </p:nvSpPr>
        <p:spPr>
          <a:xfrm>
            <a:off x="2219450" y="4045475"/>
            <a:ext cx="47745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title" hasCustomPrompt="1"/>
          </p:nvPr>
        </p:nvSpPr>
        <p:spPr>
          <a:xfrm>
            <a:off x="1587750" y="940196"/>
            <a:ext cx="59685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4" hasCustomPrompt="1"/>
          </p:nvPr>
        </p:nvSpPr>
        <p:spPr>
          <a:xfrm>
            <a:off x="1587750" y="2148443"/>
            <a:ext cx="59685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 idx="5" hasCustomPrompt="1"/>
          </p:nvPr>
        </p:nvSpPr>
        <p:spPr>
          <a:xfrm>
            <a:off x="1587750" y="3347668"/>
            <a:ext cx="59685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IX COLUMNS">
  <p:cSld name="Two Content_1_1">
    <p:bg>
      <p:bgPr>
        <a:solidFill>
          <a:srgbClr val="434343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sz="22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title" idx="2"/>
          </p:nvPr>
        </p:nvSpPr>
        <p:spPr>
          <a:xfrm>
            <a:off x="967226" y="17485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1"/>
          </p:nvPr>
        </p:nvSpPr>
        <p:spPr>
          <a:xfrm>
            <a:off x="938850" y="2171175"/>
            <a:ext cx="1899900" cy="34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title" idx="3"/>
          </p:nvPr>
        </p:nvSpPr>
        <p:spPr>
          <a:xfrm>
            <a:off x="6335376" y="17485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ubTitle" idx="4"/>
          </p:nvPr>
        </p:nvSpPr>
        <p:spPr>
          <a:xfrm>
            <a:off x="6336250" y="2171175"/>
            <a:ext cx="1841400" cy="34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 idx="5"/>
          </p:nvPr>
        </p:nvSpPr>
        <p:spPr>
          <a:xfrm>
            <a:off x="3651301" y="35776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6"/>
          </p:nvPr>
        </p:nvSpPr>
        <p:spPr>
          <a:xfrm>
            <a:off x="3652175" y="4000350"/>
            <a:ext cx="1841400" cy="34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title" idx="7"/>
          </p:nvPr>
        </p:nvSpPr>
        <p:spPr>
          <a:xfrm>
            <a:off x="3651301" y="17485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ubTitle" idx="8"/>
          </p:nvPr>
        </p:nvSpPr>
        <p:spPr>
          <a:xfrm>
            <a:off x="3652175" y="2171175"/>
            <a:ext cx="1841400" cy="34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title" idx="9"/>
          </p:nvPr>
        </p:nvSpPr>
        <p:spPr>
          <a:xfrm>
            <a:off x="966788" y="35776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ubTitle" idx="13"/>
          </p:nvPr>
        </p:nvSpPr>
        <p:spPr>
          <a:xfrm>
            <a:off x="967663" y="4000350"/>
            <a:ext cx="1841400" cy="34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 idx="14"/>
          </p:nvPr>
        </p:nvSpPr>
        <p:spPr>
          <a:xfrm>
            <a:off x="6336663" y="35776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15"/>
          </p:nvPr>
        </p:nvSpPr>
        <p:spPr>
          <a:xfrm>
            <a:off x="6337538" y="4000350"/>
            <a:ext cx="1841400" cy="34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OBJECT_1">
    <p:bg>
      <p:bgPr>
        <a:solidFill>
          <a:srgbClr val="FFC39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887750" y="1917800"/>
            <a:ext cx="7368600" cy="9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897425" y="2950825"/>
            <a:ext cx="3349200" cy="1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">
    <p:bg>
      <p:bgPr>
        <a:solidFill>
          <a:srgbClr val="43434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2629800" y="2949025"/>
            <a:ext cx="38844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200"/>
              <a:buNone/>
              <a:defRPr sz="1200" i="0">
                <a:solidFill>
                  <a:srgbClr val="FFC39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300"/>
              <a:buFont typeface="BenchNine"/>
              <a:buNone/>
              <a:defRPr sz="1300">
                <a:solidFill>
                  <a:srgbClr val="FFC39F"/>
                </a:solidFill>
                <a:latin typeface="BenchNine"/>
                <a:ea typeface="BenchNine"/>
                <a:cs typeface="BenchNine"/>
                <a:sym typeface="BenchNine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ubTitle" idx="1"/>
          </p:nvPr>
        </p:nvSpPr>
        <p:spPr>
          <a:xfrm>
            <a:off x="2629800" y="2131725"/>
            <a:ext cx="3884400" cy="69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WO COLUMNS">
  <p:cSld name="CUSTOM">
    <p:bg>
      <p:bgPr>
        <a:solidFill>
          <a:srgbClr val="434343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95212" y="3186925"/>
            <a:ext cx="25770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2028050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 idx="2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sz="22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ubTitle" idx="3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title" idx="4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HREE COLUMNS">
  <p:cSld name="CUSTOM_1">
    <p:bg>
      <p:bgPr>
        <a:solidFill>
          <a:srgbClr val="FFC39F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1251626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1252500" y="3340500"/>
            <a:ext cx="1841400" cy="34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 idx="2"/>
          </p:nvPr>
        </p:nvSpPr>
        <p:spPr>
          <a:xfrm>
            <a:off x="3651315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3"/>
          </p:nvPr>
        </p:nvSpPr>
        <p:spPr>
          <a:xfrm>
            <a:off x="3652223" y="3340500"/>
            <a:ext cx="1841400" cy="34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 idx="4"/>
          </p:nvPr>
        </p:nvSpPr>
        <p:spPr>
          <a:xfrm>
            <a:off x="6051952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5"/>
          </p:nvPr>
        </p:nvSpPr>
        <p:spPr>
          <a:xfrm>
            <a:off x="6052849" y="3340500"/>
            <a:ext cx="1841400" cy="34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1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title" idx="6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&amp; TEXT">
  <p:cSld name="CUSTOM_6">
    <p:bg>
      <p:bgPr>
        <a:solidFill>
          <a:srgbClr val="434343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title"/>
          </p:nvPr>
        </p:nvSpPr>
        <p:spPr>
          <a:xfrm>
            <a:off x="1864775" y="2366975"/>
            <a:ext cx="5414700" cy="60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subTitle" idx="1"/>
          </p:nvPr>
        </p:nvSpPr>
        <p:spPr>
          <a:xfrm>
            <a:off x="1864775" y="3064625"/>
            <a:ext cx="54144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">
  <p:cSld name="CUSTOM_8">
    <p:bg>
      <p:bgPr>
        <a:solidFill>
          <a:srgbClr val="43434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sz="2200" i="0">
                <a:solidFill>
                  <a:srgbClr val="FFC39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None/>
              <a:defRPr sz="24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6" r:id="rId6"/>
    <p:sldLayoutId id="2147483658" r:id="rId7"/>
    <p:sldLayoutId id="2147483660" r:id="rId8"/>
    <p:sldLayoutId id="2147483661" r:id="rId9"/>
    <p:sldLayoutId id="2147483663" r:id="rId10"/>
    <p:sldLayoutId id="2147483664" r:id="rId11"/>
    <p:sldLayoutId id="2147483667" r:id="rId12"/>
    <p:sldLayoutId id="2147483669" r:id="rId13"/>
    <p:sldLayoutId id="2147483670" r:id="rId14"/>
    <p:sldLayoutId id="2147483671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PANCASILA</a:t>
            </a:r>
            <a:r>
              <a:rPr lang="en-US" sz="58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5800" dirty="0" smtClean="0"/>
              <a:t>SEBAGAI </a:t>
            </a:r>
            <a:r>
              <a:rPr lang="en-US" sz="4800" dirty="0" smtClean="0"/>
              <a:t>SISTEM ETIKA</a:t>
            </a:r>
            <a:endParaRPr sz="4800" dirty="0">
              <a:solidFill>
                <a:srgbClr val="FFC39F"/>
              </a:solidFill>
            </a:endParaRPr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latin typeface="Advent Pro"/>
                <a:ea typeface="Advent Pro"/>
                <a:cs typeface="Advent Pro"/>
                <a:sym typeface="Advent Pro"/>
              </a:rPr>
              <a:t>Oleh</a:t>
            </a:r>
            <a:r>
              <a:rPr lang="en-US" dirty="0" smtClean="0"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dirty="0" err="1" smtClean="0">
                <a:latin typeface="Advent Pro"/>
                <a:ea typeface="Advent Pro"/>
                <a:cs typeface="Advent Pro"/>
                <a:sym typeface="Advent Pro"/>
              </a:rPr>
              <a:t>kelompok</a:t>
            </a:r>
            <a:r>
              <a:rPr lang="en-US" dirty="0" smtClean="0">
                <a:latin typeface="Advent Pro"/>
                <a:ea typeface="Advent Pro"/>
                <a:cs typeface="Advent Pro"/>
                <a:sym typeface="Advent Pro"/>
              </a:rPr>
              <a:t> 5</a:t>
            </a:r>
            <a:endParaRPr sz="1100" dirty="0">
              <a:solidFill>
                <a:srgbClr val="FFC39F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4432326" y="248872"/>
            <a:ext cx="4330674" cy="4627928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49"/>
          <p:cNvSpPr txBox="1">
            <a:spLocks noGrp="1"/>
          </p:cNvSpPr>
          <p:nvPr>
            <p:ph type="title"/>
          </p:nvPr>
        </p:nvSpPr>
        <p:spPr>
          <a:xfrm>
            <a:off x="1587750" y="273192"/>
            <a:ext cx="59685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434343"/>
                </a:solidFill>
              </a:rPr>
              <a:t>SOLUSI</a:t>
            </a:r>
            <a:endParaRPr dirty="0">
              <a:solidFill>
                <a:srgbClr val="434343"/>
              </a:solidFill>
            </a:endParaRPr>
          </a:p>
        </p:txBody>
      </p:sp>
      <p:grpSp>
        <p:nvGrpSpPr>
          <p:cNvPr id="1780" name="Google Shape;1780;p49"/>
          <p:cNvGrpSpPr/>
          <p:nvPr/>
        </p:nvGrpSpPr>
        <p:grpSpPr>
          <a:xfrm rot="10800000" flipH="1">
            <a:off x="1133044" y="0"/>
            <a:ext cx="7456207" cy="2479869"/>
            <a:chOff x="1133044" y="2663625"/>
            <a:chExt cx="7456207" cy="2479869"/>
          </a:xfrm>
        </p:grpSpPr>
        <p:sp>
          <p:nvSpPr>
            <p:cNvPr id="1781" name="Google Shape;1781;p49"/>
            <p:cNvSpPr/>
            <p:nvPr/>
          </p:nvSpPr>
          <p:spPr>
            <a:xfrm>
              <a:off x="7282338" y="3537185"/>
              <a:ext cx="1306913" cy="1601899"/>
            </a:xfrm>
            <a:custGeom>
              <a:avLst/>
              <a:gdLst/>
              <a:ahLst/>
              <a:cxnLst/>
              <a:rect l="l" t="t" r="r" b="b"/>
              <a:pathLst>
                <a:path w="8595" h="10535" extrusionOk="0">
                  <a:moveTo>
                    <a:pt x="8401" y="0"/>
                  </a:moveTo>
                  <a:cubicBezTo>
                    <a:pt x="6031" y="490"/>
                    <a:pt x="3849" y="1826"/>
                    <a:pt x="2336" y="3713"/>
                  </a:cubicBezTo>
                  <a:cubicBezTo>
                    <a:pt x="826" y="5599"/>
                    <a:pt x="0" y="8118"/>
                    <a:pt x="40" y="10534"/>
                  </a:cubicBezTo>
                  <a:lnTo>
                    <a:pt x="2389" y="10534"/>
                  </a:lnTo>
                  <a:cubicBezTo>
                    <a:pt x="4069" y="9651"/>
                    <a:pt x="6018" y="7788"/>
                    <a:pt x="7011" y="6092"/>
                  </a:cubicBezTo>
                  <a:lnTo>
                    <a:pt x="5442" y="5945"/>
                  </a:lnTo>
                  <a:lnTo>
                    <a:pt x="7464" y="5209"/>
                  </a:lnTo>
                  <a:cubicBezTo>
                    <a:pt x="8207" y="3589"/>
                    <a:pt x="8594" y="1763"/>
                    <a:pt x="84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9"/>
            <p:cNvSpPr/>
            <p:nvPr/>
          </p:nvSpPr>
          <p:spPr>
            <a:xfrm>
              <a:off x="6826176" y="2663625"/>
              <a:ext cx="1013142" cy="2475455"/>
            </a:xfrm>
            <a:custGeom>
              <a:avLst/>
              <a:gdLst/>
              <a:ahLst/>
              <a:cxnLst/>
              <a:rect l="l" t="t" r="r" b="b"/>
              <a:pathLst>
                <a:path w="6663" h="16280" extrusionOk="0">
                  <a:moveTo>
                    <a:pt x="5786" y="1"/>
                  </a:moveTo>
                  <a:cubicBezTo>
                    <a:pt x="4009" y="1240"/>
                    <a:pt x="2567" y="2940"/>
                    <a:pt x="1607" y="4875"/>
                  </a:cubicBezTo>
                  <a:lnTo>
                    <a:pt x="2400" y="7838"/>
                  </a:lnTo>
                  <a:lnTo>
                    <a:pt x="1033" y="6222"/>
                  </a:lnTo>
                  <a:cubicBezTo>
                    <a:pt x="961" y="6425"/>
                    <a:pt x="894" y="6632"/>
                    <a:pt x="830" y="6842"/>
                  </a:cubicBezTo>
                  <a:cubicBezTo>
                    <a:pt x="1" y="9588"/>
                    <a:pt x="127" y="13610"/>
                    <a:pt x="1177" y="16279"/>
                  </a:cubicBezTo>
                  <a:lnTo>
                    <a:pt x="3740" y="16279"/>
                  </a:lnTo>
                  <a:cubicBezTo>
                    <a:pt x="5703" y="13190"/>
                    <a:pt x="6662" y="9211"/>
                    <a:pt x="6596" y="5355"/>
                  </a:cubicBezTo>
                  <a:lnTo>
                    <a:pt x="6596" y="5355"/>
                  </a:lnTo>
                  <a:lnTo>
                    <a:pt x="5063" y="5832"/>
                  </a:lnTo>
                  <a:lnTo>
                    <a:pt x="6559" y="4455"/>
                  </a:lnTo>
                  <a:cubicBezTo>
                    <a:pt x="6469" y="2916"/>
                    <a:pt x="6212" y="1410"/>
                    <a:pt x="578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9"/>
            <p:cNvSpPr/>
            <p:nvPr/>
          </p:nvSpPr>
          <p:spPr>
            <a:xfrm>
              <a:off x="7080107" y="3299522"/>
              <a:ext cx="449627" cy="1840930"/>
            </a:xfrm>
            <a:custGeom>
              <a:avLst/>
              <a:gdLst/>
              <a:ahLst/>
              <a:cxnLst/>
              <a:rect l="l" t="t" r="r" b="b"/>
              <a:pathLst>
                <a:path w="2957" h="12107" extrusionOk="0">
                  <a:moveTo>
                    <a:pt x="2746" y="1"/>
                  </a:moveTo>
                  <a:lnTo>
                    <a:pt x="0" y="12060"/>
                  </a:lnTo>
                  <a:lnTo>
                    <a:pt x="210" y="12107"/>
                  </a:lnTo>
                  <a:lnTo>
                    <a:pt x="2956" y="47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9"/>
            <p:cNvSpPr/>
            <p:nvPr/>
          </p:nvSpPr>
          <p:spPr>
            <a:xfrm>
              <a:off x="1133044" y="3020804"/>
              <a:ext cx="1150752" cy="2118278"/>
            </a:xfrm>
            <a:custGeom>
              <a:avLst/>
              <a:gdLst/>
              <a:ahLst/>
              <a:cxnLst/>
              <a:rect l="l" t="t" r="r" b="b"/>
              <a:pathLst>
                <a:path w="7568" h="13931" extrusionOk="0">
                  <a:moveTo>
                    <a:pt x="1116" y="1"/>
                  </a:moveTo>
                  <a:cubicBezTo>
                    <a:pt x="167" y="2383"/>
                    <a:pt x="0" y="5076"/>
                    <a:pt x="653" y="7555"/>
                  </a:cubicBezTo>
                  <a:cubicBezTo>
                    <a:pt x="690" y="7698"/>
                    <a:pt x="730" y="7838"/>
                    <a:pt x="770" y="7978"/>
                  </a:cubicBezTo>
                  <a:lnTo>
                    <a:pt x="3006" y="9268"/>
                  </a:lnTo>
                  <a:lnTo>
                    <a:pt x="1180" y="9118"/>
                  </a:lnTo>
                  <a:lnTo>
                    <a:pt x="1180" y="9118"/>
                  </a:lnTo>
                  <a:cubicBezTo>
                    <a:pt x="1956" y="10984"/>
                    <a:pt x="3195" y="12667"/>
                    <a:pt x="4768" y="13930"/>
                  </a:cubicBezTo>
                  <a:lnTo>
                    <a:pt x="7568" y="13930"/>
                  </a:lnTo>
                  <a:cubicBezTo>
                    <a:pt x="7301" y="9041"/>
                    <a:pt x="4842" y="3183"/>
                    <a:pt x="11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9"/>
            <p:cNvSpPr/>
            <p:nvPr/>
          </p:nvSpPr>
          <p:spPr>
            <a:xfrm>
              <a:off x="1440497" y="3558472"/>
              <a:ext cx="718156" cy="1585021"/>
            </a:xfrm>
            <a:custGeom>
              <a:avLst/>
              <a:gdLst/>
              <a:ahLst/>
              <a:cxnLst/>
              <a:rect l="l" t="t" r="r" b="b"/>
              <a:pathLst>
                <a:path w="4723" h="10424" extrusionOk="0">
                  <a:moveTo>
                    <a:pt x="201" y="0"/>
                  </a:moveTo>
                  <a:lnTo>
                    <a:pt x="1" y="87"/>
                  </a:lnTo>
                  <a:lnTo>
                    <a:pt x="4523" y="10424"/>
                  </a:lnTo>
                  <a:lnTo>
                    <a:pt x="4723" y="10337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Subtitle 5"/>
          <p:cNvSpPr>
            <a:spLocks noGrp="1"/>
          </p:cNvSpPr>
          <p:nvPr>
            <p:ph type="subTitle" idx="3"/>
          </p:nvPr>
        </p:nvSpPr>
        <p:spPr>
          <a:xfrm>
            <a:off x="2294701" y="2052843"/>
            <a:ext cx="4774500" cy="1648573"/>
          </a:xfrm>
        </p:spPr>
        <p:txBody>
          <a:bodyPr/>
          <a:lstStyle/>
          <a:p>
            <a:pPr algn="l">
              <a:buAutoNum type="arabicPeriod"/>
            </a:pPr>
            <a:r>
              <a:rPr lang="id-ID" sz="1800" dirty="0" smtClean="0"/>
              <a:t>Adanya kerja sama antara lembaga negara baik eksekutif, legislatif maupun yudikatif</a:t>
            </a:r>
          </a:p>
          <a:p>
            <a:pPr algn="l">
              <a:buAutoNum type="arabicPeriod"/>
            </a:pPr>
            <a:r>
              <a:rPr lang="id-ID" sz="1800" dirty="0" smtClean="0"/>
              <a:t>Adanya peraturan hukum yang lebih kuat agar para pelaku korupsi jera</a:t>
            </a:r>
          </a:p>
          <a:p>
            <a:pPr algn="l">
              <a:buAutoNum type="arabicPeriod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0"/>
          <p:cNvSpPr txBox="1">
            <a:spLocks noGrp="1"/>
          </p:cNvSpPr>
          <p:nvPr>
            <p:ph type="title"/>
          </p:nvPr>
        </p:nvSpPr>
        <p:spPr>
          <a:xfrm>
            <a:off x="3826037" y="3332408"/>
            <a:ext cx="1874852" cy="3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solidFill>
                  <a:srgbClr val="FFC39F"/>
                </a:solidFill>
                <a:latin typeface="Oswald"/>
                <a:ea typeface="Oswald"/>
                <a:cs typeface="Oswald"/>
                <a:sym typeface="Oswald"/>
              </a:rPr>
              <a:t>—</a:t>
            </a:r>
            <a:r>
              <a:rPr lang="en-US" sz="1800" b="1" dirty="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1800" b="1" dirty="0" err="1" smtClean="0">
                <a:latin typeface="Oswald"/>
                <a:ea typeface="Oswald"/>
                <a:cs typeface="Oswald"/>
                <a:sym typeface="Oswald"/>
              </a:rPr>
              <a:t>Ridwan</a:t>
            </a:r>
            <a:r>
              <a:rPr lang="en-US" sz="1800" b="1" dirty="0" smtClean="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1800" b="1" dirty="0" err="1" smtClean="0">
                <a:latin typeface="Oswald"/>
                <a:ea typeface="Oswald"/>
                <a:cs typeface="Oswald"/>
                <a:sym typeface="Oswald"/>
              </a:rPr>
              <a:t>Kamil</a:t>
            </a:r>
            <a:endParaRPr sz="1800" b="1" dirty="0">
              <a:solidFill>
                <a:srgbClr val="FFC39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7" name="Google Shape;327;p30"/>
          <p:cNvSpPr txBox="1">
            <a:spLocks noGrp="1"/>
          </p:cNvSpPr>
          <p:nvPr>
            <p:ph type="subTitle" idx="1"/>
          </p:nvPr>
        </p:nvSpPr>
        <p:spPr>
          <a:xfrm>
            <a:off x="1044221" y="2343390"/>
            <a:ext cx="7307797" cy="69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/>
              <a:t>“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Tugas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 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maha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 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besar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 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generasi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 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kita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 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adalah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 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mewariskan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 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toleransi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 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bukan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 </a:t>
            </a:r>
            <a:r>
              <a:rPr lang="en-US" sz="2000" i="1" dirty="0" err="1" smtClean="0">
                <a:solidFill>
                  <a:srgbClr val="FFC39F"/>
                </a:solidFill>
                <a:sym typeface="Advent Pro Light"/>
              </a:rPr>
              <a:t>kekeraasan</a:t>
            </a:r>
            <a:r>
              <a:rPr lang="en-US" sz="2000" i="1" dirty="0" smtClean="0">
                <a:solidFill>
                  <a:srgbClr val="FFC39F"/>
                </a:solidFill>
                <a:sym typeface="Advent Pro Light"/>
              </a:rPr>
              <a:t>.</a:t>
            </a:r>
            <a:r>
              <a:rPr lang="en-US" sz="2000" i="1" dirty="0">
                <a:solidFill>
                  <a:srgbClr val="FFC39F"/>
                </a:solidFill>
                <a:sym typeface="Advent Pro Light"/>
              </a:rPr>
              <a:t>”</a:t>
            </a:r>
            <a:endParaRPr sz="2000" i="1" dirty="0">
              <a:solidFill>
                <a:srgbClr val="FFC39F"/>
              </a:solidFill>
              <a:sym typeface="Advent Pro Light"/>
            </a:endParaRPr>
          </a:p>
        </p:txBody>
      </p:sp>
      <p:sp>
        <p:nvSpPr>
          <p:cNvPr id="328" name="Google Shape;328;p30"/>
          <p:cNvSpPr/>
          <p:nvPr/>
        </p:nvSpPr>
        <p:spPr>
          <a:xfrm rot="10800000">
            <a:off x="0" y="-11"/>
            <a:ext cx="9144015" cy="2133286"/>
          </a:xfrm>
          <a:custGeom>
            <a:avLst/>
            <a:gdLst/>
            <a:ahLst/>
            <a:cxnLst/>
            <a:rect l="l" t="t" r="r" b="b"/>
            <a:pathLst>
              <a:path w="95980" h="22392" extrusionOk="0">
                <a:moveTo>
                  <a:pt x="53060" y="1"/>
                </a:moveTo>
                <a:cubicBezTo>
                  <a:pt x="49554" y="1"/>
                  <a:pt x="49455" y="4370"/>
                  <a:pt x="45849" y="5722"/>
                </a:cubicBezTo>
                <a:cubicBezTo>
                  <a:pt x="44948" y="6060"/>
                  <a:pt x="44113" y="6188"/>
                  <a:pt x="43328" y="6188"/>
                </a:cubicBezTo>
                <a:cubicBezTo>
                  <a:pt x="40848" y="6188"/>
                  <a:pt x="38863" y="4910"/>
                  <a:pt x="36858" y="4910"/>
                </a:cubicBezTo>
                <a:cubicBezTo>
                  <a:pt x="36806" y="4910"/>
                  <a:pt x="36754" y="4911"/>
                  <a:pt x="36702" y="4912"/>
                </a:cubicBezTo>
                <a:cubicBezTo>
                  <a:pt x="34013" y="4999"/>
                  <a:pt x="34503" y="6648"/>
                  <a:pt x="31956" y="7803"/>
                </a:cubicBezTo>
                <a:cubicBezTo>
                  <a:pt x="29410" y="8962"/>
                  <a:pt x="28947" y="8384"/>
                  <a:pt x="24083" y="8847"/>
                </a:cubicBezTo>
                <a:cubicBezTo>
                  <a:pt x="19219" y="9309"/>
                  <a:pt x="18064" y="14289"/>
                  <a:pt x="16324" y="15676"/>
                </a:cubicBezTo>
                <a:cubicBezTo>
                  <a:pt x="15887" y="16027"/>
                  <a:pt x="15413" y="16150"/>
                  <a:pt x="14891" y="16150"/>
                </a:cubicBezTo>
                <a:cubicBezTo>
                  <a:pt x="13681" y="16150"/>
                  <a:pt x="12214" y="15491"/>
                  <a:pt x="10351" y="15491"/>
                </a:cubicBezTo>
                <a:cubicBezTo>
                  <a:pt x="9828" y="15491"/>
                  <a:pt x="9273" y="15543"/>
                  <a:pt x="8684" y="15676"/>
                </a:cubicBezTo>
                <a:cubicBezTo>
                  <a:pt x="5098" y="16487"/>
                  <a:pt x="0" y="22391"/>
                  <a:pt x="0" y="22391"/>
                </a:cubicBezTo>
                <a:lnTo>
                  <a:pt x="95980" y="22391"/>
                </a:lnTo>
                <a:cubicBezTo>
                  <a:pt x="95980" y="22391"/>
                  <a:pt x="93663" y="17761"/>
                  <a:pt x="90653" y="16258"/>
                </a:cubicBezTo>
                <a:cubicBezTo>
                  <a:pt x="90001" y="15931"/>
                  <a:pt x="89414" y="15817"/>
                  <a:pt x="88856" y="15817"/>
                </a:cubicBezTo>
                <a:cubicBezTo>
                  <a:pt x="87555" y="15817"/>
                  <a:pt x="86416" y="16440"/>
                  <a:pt x="84990" y="16440"/>
                </a:cubicBezTo>
                <a:cubicBezTo>
                  <a:pt x="84210" y="16440"/>
                  <a:pt x="83344" y="16254"/>
                  <a:pt x="82318" y="15676"/>
                </a:cubicBezTo>
                <a:cubicBezTo>
                  <a:pt x="78612" y="13592"/>
                  <a:pt x="79423" y="8732"/>
                  <a:pt x="75254" y="5838"/>
                </a:cubicBezTo>
                <a:cubicBezTo>
                  <a:pt x="73954" y="4934"/>
                  <a:pt x="72630" y="4628"/>
                  <a:pt x="71309" y="4628"/>
                </a:cubicBezTo>
                <a:cubicBezTo>
                  <a:pt x="68547" y="4628"/>
                  <a:pt x="65795" y="5964"/>
                  <a:pt x="63276" y="5964"/>
                </a:cubicBezTo>
                <a:cubicBezTo>
                  <a:pt x="63140" y="5964"/>
                  <a:pt x="63004" y="5960"/>
                  <a:pt x="62869" y="5952"/>
                </a:cubicBezTo>
                <a:cubicBezTo>
                  <a:pt x="59049" y="5722"/>
                  <a:pt x="57891" y="625"/>
                  <a:pt x="53722" y="48"/>
                </a:cubicBezTo>
                <a:cubicBezTo>
                  <a:pt x="53488" y="16"/>
                  <a:pt x="53268" y="1"/>
                  <a:pt x="53060" y="1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" name="Google Shape;329;p30"/>
          <p:cNvGrpSpPr/>
          <p:nvPr/>
        </p:nvGrpSpPr>
        <p:grpSpPr>
          <a:xfrm rot="10800000">
            <a:off x="1750973" y="-27141"/>
            <a:ext cx="6601046" cy="1682330"/>
            <a:chOff x="1574550" y="3472451"/>
            <a:chExt cx="6601046" cy="1682330"/>
          </a:xfrm>
        </p:grpSpPr>
        <p:sp>
          <p:nvSpPr>
            <p:cNvPr id="330" name="Google Shape;330;p30"/>
            <p:cNvSpPr/>
            <p:nvPr/>
          </p:nvSpPr>
          <p:spPr>
            <a:xfrm>
              <a:off x="6715238" y="3874695"/>
              <a:ext cx="1185296" cy="1268805"/>
            </a:xfrm>
            <a:custGeom>
              <a:avLst/>
              <a:gdLst/>
              <a:ahLst/>
              <a:cxnLst/>
              <a:rect l="l" t="t" r="r" b="b"/>
              <a:pathLst>
                <a:path w="17586" h="18825" extrusionOk="0">
                  <a:moveTo>
                    <a:pt x="4147" y="0"/>
                  </a:moveTo>
                  <a:cubicBezTo>
                    <a:pt x="4059" y="0"/>
                    <a:pt x="4026" y="109"/>
                    <a:pt x="4068" y="350"/>
                  </a:cubicBezTo>
                  <a:cubicBezTo>
                    <a:pt x="4239" y="1311"/>
                    <a:pt x="6382" y="4459"/>
                    <a:pt x="7165" y="6223"/>
                  </a:cubicBezTo>
                  <a:cubicBezTo>
                    <a:pt x="6984" y="5980"/>
                    <a:pt x="6772" y="5722"/>
                    <a:pt x="6560" y="5471"/>
                  </a:cubicBezTo>
                  <a:cubicBezTo>
                    <a:pt x="6396" y="5179"/>
                    <a:pt x="6250" y="4853"/>
                    <a:pt x="6086" y="4598"/>
                  </a:cubicBezTo>
                  <a:cubicBezTo>
                    <a:pt x="5833" y="4209"/>
                    <a:pt x="5561" y="3830"/>
                    <a:pt x="5272" y="3467"/>
                  </a:cubicBezTo>
                  <a:cubicBezTo>
                    <a:pt x="4820" y="2901"/>
                    <a:pt x="4315" y="2364"/>
                    <a:pt x="3742" y="1916"/>
                  </a:cubicBezTo>
                  <a:cubicBezTo>
                    <a:pt x="3060" y="1387"/>
                    <a:pt x="2301" y="1008"/>
                    <a:pt x="1435" y="932"/>
                  </a:cubicBezTo>
                  <a:cubicBezTo>
                    <a:pt x="1363" y="925"/>
                    <a:pt x="1169" y="908"/>
                    <a:pt x="953" y="908"/>
                  </a:cubicBezTo>
                  <a:cubicBezTo>
                    <a:pt x="521" y="908"/>
                    <a:pt x="0" y="976"/>
                    <a:pt x="200" y="1332"/>
                  </a:cubicBezTo>
                  <a:cubicBezTo>
                    <a:pt x="248" y="1415"/>
                    <a:pt x="332" y="1471"/>
                    <a:pt x="415" y="1523"/>
                  </a:cubicBezTo>
                  <a:cubicBezTo>
                    <a:pt x="1216" y="2024"/>
                    <a:pt x="2099" y="2295"/>
                    <a:pt x="2945" y="2703"/>
                  </a:cubicBezTo>
                  <a:cubicBezTo>
                    <a:pt x="4208" y="3308"/>
                    <a:pt x="5868" y="4905"/>
                    <a:pt x="6557" y="5597"/>
                  </a:cubicBezTo>
                  <a:cubicBezTo>
                    <a:pt x="6653" y="5725"/>
                    <a:pt x="6772" y="5886"/>
                    <a:pt x="6907" y="6070"/>
                  </a:cubicBezTo>
                  <a:cubicBezTo>
                    <a:pt x="5875" y="5087"/>
                    <a:pt x="4286" y="4449"/>
                    <a:pt x="3382" y="4449"/>
                  </a:cubicBezTo>
                  <a:cubicBezTo>
                    <a:pt x="3204" y="4449"/>
                    <a:pt x="3053" y="4474"/>
                    <a:pt x="2938" y="4525"/>
                  </a:cubicBezTo>
                  <a:cubicBezTo>
                    <a:pt x="2072" y="4915"/>
                    <a:pt x="3926" y="5333"/>
                    <a:pt x="5495" y="5757"/>
                  </a:cubicBezTo>
                  <a:cubicBezTo>
                    <a:pt x="6511" y="6032"/>
                    <a:pt x="7103" y="6463"/>
                    <a:pt x="7395" y="6735"/>
                  </a:cubicBezTo>
                  <a:cubicBezTo>
                    <a:pt x="7694" y="7145"/>
                    <a:pt x="8028" y="7608"/>
                    <a:pt x="8365" y="8078"/>
                  </a:cubicBezTo>
                  <a:cubicBezTo>
                    <a:pt x="8407" y="8151"/>
                    <a:pt x="8445" y="8224"/>
                    <a:pt x="8487" y="8290"/>
                  </a:cubicBezTo>
                  <a:cubicBezTo>
                    <a:pt x="8243" y="8012"/>
                    <a:pt x="7965" y="7729"/>
                    <a:pt x="7680" y="7531"/>
                  </a:cubicBezTo>
                  <a:cubicBezTo>
                    <a:pt x="7204" y="7198"/>
                    <a:pt x="6229" y="6938"/>
                    <a:pt x="5466" y="6938"/>
                  </a:cubicBezTo>
                  <a:cubicBezTo>
                    <a:pt x="4945" y="6938"/>
                    <a:pt x="4522" y="7059"/>
                    <a:pt x="4423" y="7361"/>
                  </a:cubicBezTo>
                  <a:cubicBezTo>
                    <a:pt x="4180" y="8105"/>
                    <a:pt x="5759" y="7779"/>
                    <a:pt x="7109" y="8008"/>
                  </a:cubicBezTo>
                  <a:cubicBezTo>
                    <a:pt x="8034" y="8164"/>
                    <a:pt x="8699" y="8718"/>
                    <a:pt x="9026" y="9049"/>
                  </a:cubicBezTo>
                  <a:cubicBezTo>
                    <a:pt x="9057" y="9083"/>
                    <a:pt x="9086" y="9115"/>
                    <a:pt x="9117" y="9145"/>
                  </a:cubicBezTo>
                  <a:cubicBezTo>
                    <a:pt x="9266" y="9365"/>
                    <a:pt x="9412" y="9577"/>
                    <a:pt x="9548" y="9779"/>
                  </a:cubicBezTo>
                  <a:cubicBezTo>
                    <a:pt x="9865" y="10252"/>
                    <a:pt x="10168" y="10701"/>
                    <a:pt x="10460" y="11132"/>
                  </a:cubicBezTo>
                  <a:cubicBezTo>
                    <a:pt x="10080" y="10642"/>
                    <a:pt x="9521" y="9998"/>
                    <a:pt x="8880" y="9553"/>
                  </a:cubicBezTo>
                  <a:cubicBezTo>
                    <a:pt x="8111" y="9015"/>
                    <a:pt x="7171" y="8749"/>
                    <a:pt x="6450" y="8749"/>
                  </a:cubicBezTo>
                  <a:cubicBezTo>
                    <a:pt x="6069" y="8749"/>
                    <a:pt x="5750" y="8824"/>
                    <a:pt x="5550" y="8972"/>
                  </a:cubicBezTo>
                  <a:cubicBezTo>
                    <a:pt x="4973" y="9403"/>
                    <a:pt x="7617" y="9824"/>
                    <a:pt x="8919" y="10294"/>
                  </a:cubicBezTo>
                  <a:cubicBezTo>
                    <a:pt x="9900" y="10648"/>
                    <a:pt x="10568" y="11355"/>
                    <a:pt x="10836" y="11679"/>
                  </a:cubicBezTo>
                  <a:cubicBezTo>
                    <a:pt x="11257" y="12288"/>
                    <a:pt x="11678" y="12879"/>
                    <a:pt x="12126" y="13505"/>
                  </a:cubicBezTo>
                  <a:cubicBezTo>
                    <a:pt x="11538" y="12938"/>
                    <a:pt x="10682" y="12318"/>
                    <a:pt x="9820" y="11737"/>
                  </a:cubicBezTo>
                  <a:cubicBezTo>
                    <a:pt x="9122" y="11272"/>
                    <a:pt x="8411" y="11081"/>
                    <a:pt x="7837" y="11081"/>
                  </a:cubicBezTo>
                  <a:cubicBezTo>
                    <a:pt x="7318" y="11081"/>
                    <a:pt x="6912" y="11238"/>
                    <a:pt x="6734" y="11491"/>
                  </a:cubicBezTo>
                  <a:cubicBezTo>
                    <a:pt x="6361" y="12023"/>
                    <a:pt x="7492" y="12058"/>
                    <a:pt x="9583" y="12527"/>
                  </a:cubicBezTo>
                  <a:cubicBezTo>
                    <a:pt x="11086" y="12865"/>
                    <a:pt x="12088" y="13651"/>
                    <a:pt x="12537" y="14069"/>
                  </a:cubicBezTo>
                  <a:cubicBezTo>
                    <a:pt x="12728" y="14330"/>
                    <a:pt x="12923" y="14597"/>
                    <a:pt x="13132" y="14876"/>
                  </a:cubicBezTo>
                  <a:cubicBezTo>
                    <a:pt x="13365" y="15193"/>
                    <a:pt x="13636" y="15516"/>
                    <a:pt x="13929" y="15833"/>
                  </a:cubicBezTo>
                  <a:cubicBezTo>
                    <a:pt x="13574" y="15673"/>
                    <a:pt x="13052" y="15436"/>
                    <a:pt x="12474" y="15182"/>
                  </a:cubicBezTo>
                  <a:cubicBezTo>
                    <a:pt x="11824" y="14897"/>
                    <a:pt x="11197" y="14594"/>
                    <a:pt x="10602" y="14215"/>
                  </a:cubicBezTo>
                  <a:cubicBezTo>
                    <a:pt x="10086" y="13886"/>
                    <a:pt x="9439" y="13544"/>
                    <a:pt x="8798" y="13544"/>
                  </a:cubicBezTo>
                  <a:cubicBezTo>
                    <a:pt x="8584" y="13544"/>
                    <a:pt x="8371" y="13582"/>
                    <a:pt x="8164" y="13672"/>
                  </a:cubicBezTo>
                  <a:cubicBezTo>
                    <a:pt x="7885" y="13791"/>
                    <a:pt x="7767" y="14024"/>
                    <a:pt x="7888" y="14305"/>
                  </a:cubicBezTo>
                  <a:cubicBezTo>
                    <a:pt x="7965" y="14476"/>
                    <a:pt x="8125" y="14594"/>
                    <a:pt x="8289" y="14685"/>
                  </a:cubicBezTo>
                  <a:cubicBezTo>
                    <a:pt x="9193" y="15196"/>
                    <a:pt x="10327" y="15339"/>
                    <a:pt x="11326" y="15572"/>
                  </a:cubicBezTo>
                  <a:cubicBezTo>
                    <a:pt x="12558" y="15861"/>
                    <a:pt x="13616" y="15982"/>
                    <a:pt x="14109" y="16031"/>
                  </a:cubicBezTo>
                  <a:cubicBezTo>
                    <a:pt x="14377" y="16320"/>
                    <a:pt x="14659" y="16601"/>
                    <a:pt x="14937" y="16873"/>
                  </a:cubicBezTo>
                  <a:cubicBezTo>
                    <a:pt x="14871" y="16883"/>
                    <a:pt x="14746" y="16904"/>
                    <a:pt x="14517" y="16946"/>
                  </a:cubicBezTo>
                  <a:cubicBezTo>
                    <a:pt x="14487" y="16951"/>
                    <a:pt x="14451" y="16954"/>
                    <a:pt x="14409" y="16954"/>
                  </a:cubicBezTo>
                  <a:cubicBezTo>
                    <a:pt x="13737" y="16954"/>
                    <a:pt x="11531" y="16331"/>
                    <a:pt x="10404" y="16177"/>
                  </a:cubicBezTo>
                  <a:cubicBezTo>
                    <a:pt x="10296" y="16163"/>
                    <a:pt x="10190" y="16156"/>
                    <a:pt x="10086" y="16156"/>
                  </a:cubicBezTo>
                  <a:cubicBezTo>
                    <a:pt x="9048" y="16156"/>
                    <a:pt x="8340" y="16842"/>
                    <a:pt x="9524" y="17269"/>
                  </a:cubicBezTo>
                  <a:cubicBezTo>
                    <a:pt x="9880" y="17398"/>
                    <a:pt x="10382" y="17445"/>
                    <a:pt x="10924" y="17445"/>
                  </a:cubicBezTo>
                  <a:cubicBezTo>
                    <a:pt x="12362" y="17445"/>
                    <a:pt x="14078" y="17116"/>
                    <a:pt x="14078" y="17116"/>
                  </a:cubicBezTo>
                  <a:lnTo>
                    <a:pt x="15018" y="16949"/>
                  </a:lnTo>
                  <a:cubicBezTo>
                    <a:pt x="16124" y="18011"/>
                    <a:pt x="17147" y="18825"/>
                    <a:pt x="17147" y="18825"/>
                  </a:cubicBezTo>
                  <a:lnTo>
                    <a:pt x="17585" y="18536"/>
                  </a:lnTo>
                  <a:cubicBezTo>
                    <a:pt x="17585" y="18536"/>
                    <a:pt x="16688" y="18279"/>
                    <a:pt x="15191" y="16838"/>
                  </a:cubicBezTo>
                  <a:cubicBezTo>
                    <a:pt x="15174" y="16731"/>
                    <a:pt x="15153" y="16483"/>
                    <a:pt x="15188" y="15986"/>
                  </a:cubicBezTo>
                  <a:cubicBezTo>
                    <a:pt x="15299" y="14385"/>
                    <a:pt x="16635" y="12590"/>
                    <a:pt x="15637" y="11028"/>
                  </a:cubicBezTo>
                  <a:cubicBezTo>
                    <a:pt x="15489" y="10796"/>
                    <a:pt x="15233" y="10627"/>
                    <a:pt x="14988" y="10627"/>
                  </a:cubicBezTo>
                  <a:cubicBezTo>
                    <a:pt x="14836" y="10627"/>
                    <a:pt x="14687" y="10693"/>
                    <a:pt x="14573" y="10851"/>
                  </a:cubicBezTo>
                  <a:cubicBezTo>
                    <a:pt x="14356" y="11146"/>
                    <a:pt x="14367" y="11647"/>
                    <a:pt x="14430" y="11988"/>
                  </a:cubicBezTo>
                  <a:cubicBezTo>
                    <a:pt x="14638" y="13123"/>
                    <a:pt x="14990" y="14128"/>
                    <a:pt x="14892" y="15307"/>
                  </a:cubicBezTo>
                  <a:cubicBezTo>
                    <a:pt x="14889" y="15363"/>
                    <a:pt x="14889" y="16153"/>
                    <a:pt x="14934" y="16584"/>
                  </a:cubicBezTo>
                  <a:cubicBezTo>
                    <a:pt x="14732" y="16379"/>
                    <a:pt x="14520" y="16156"/>
                    <a:pt x="14301" y="15906"/>
                  </a:cubicBezTo>
                  <a:cubicBezTo>
                    <a:pt x="14120" y="15461"/>
                    <a:pt x="13974" y="14994"/>
                    <a:pt x="13869" y="14525"/>
                  </a:cubicBezTo>
                  <a:cubicBezTo>
                    <a:pt x="13591" y="13275"/>
                    <a:pt x="13897" y="11954"/>
                    <a:pt x="13696" y="10684"/>
                  </a:cubicBezTo>
                  <a:cubicBezTo>
                    <a:pt x="13653" y="10404"/>
                    <a:pt x="13334" y="9849"/>
                    <a:pt x="13044" y="9849"/>
                  </a:cubicBezTo>
                  <a:cubicBezTo>
                    <a:pt x="12929" y="9849"/>
                    <a:pt x="12818" y="9936"/>
                    <a:pt x="12731" y="10162"/>
                  </a:cubicBezTo>
                  <a:cubicBezTo>
                    <a:pt x="12596" y="10517"/>
                    <a:pt x="12760" y="11191"/>
                    <a:pt x="12777" y="11567"/>
                  </a:cubicBezTo>
                  <a:cubicBezTo>
                    <a:pt x="12836" y="12639"/>
                    <a:pt x="12930" y="13756"/>
                    <a:pt x="13341" y="14758"/>
                  </a:cubicBezTo>
                  <a:cubicBezTo>
                    <a:pt x="13282" y="14685"/>
                    <a:pt x="13222" y="14608"/>
                    <a:pt x="13163" y="14531"/>
                  </a:cubicBezTo>
                  <a:cubicBezTo>
                    <a:pt x="13062" y="14253"/>
                    <a:pt x="12620" y="12983"/>
                    <a:pt x="12349" y="11463"/>
                  </a:cubicBezTo>
                  <a:cubicBezTo>
                    <a:pt x="12047" y="9741"/>
                    <a:pt x="12113" y="8280"/>
                    <a:pt x="11562" y="7813"/>
                  </a:cubicBezTo>
                  <a:cubicBezTo>
                    <a:pt x="11506" y="7765"/>
                    <a:pt x="11456" y="7743"/>
                    <a:pt x="11411" y="7743"/>
                  </a:cubicBezTo>
                  <a:cubicBezTo>
                    <a:pt x="11021" y="7743"/>
                    <a:pt x="11078" y="9471"/>
                    <a:pt x="11525" y="11282"/>
                  </a:cubicBezTo>
                  <a:cubicBezTo>
                    <a:pt x="11799" y="12402"/>
                    <a:pt x="12283" y="13296"/>
                    <a:pt x="12655" y="13871"/>
                  </a:cubicBezTo>
                  <a:cubicBezTo>
                    <a:pt x="12071" y="13108"/>
                    <a:pt x="11490" y="12329"/>
                    <a:pt x="10936" y="11574"/>
                  </a:cubicBezTo>
                  <a:cubicBezTo>
                    <a:pt x="10690" y="11164"/>
                    <a:pt x="10080" y="10051"/>
                    <a:pt x="10014" y="8836"/>
                  </a:cubicBezTo>
                  <a:cubicBezTo>
                    <a:pt x="9931" y="7308"/>
                    <a:pt x="9851" y="6059"/>
                    <a:pt x="9155" y="5294"/>
                  </a:cubicBezTo>
                  <a:cubicBezTo>
                    <a:pt x="8951" y="5072"/>
                    <a:pt x="8803" y="4962"/>
                    <a:pt x="8709" y="4962"/>
                  </a:cubicBezTo>
                  <a:cubicBezTo>
                    <a:pt x="8483" y="4962"/>
                    <a:pt x="8575" y="5603"/>
                    <a:pt x="8957" y="6825"/>
                  </a:cubicBezTo>
                  <a:cubicBezTo>
                    <a:pt x="9329" y="8012"/>
                    <a:pt x="9771" y="9605"/>
                    <a:pt x="10289" y="10680"/>
                  </a:cubicBezTo>
                  <a:cubicBezTo>
                    <a:pt x="9858" y="10082"/>
                    <a:pt x="9454" y="9515"/>
                    <a:pt x="9089" y="8999"/>
                  </a:cubicBezTo>
                  <a:cubicBezTo>
                    <a:pt x="8849" y="8471"/>
                    <a:pt x="8268" y="7100"/>
                    <a:pt x="8094" y="5913"/>
                  </a:cubicBezTo>
                  <a:cubicBezTo>
                    <a:pt x="7913" y="4672"/>
                    <a:pt x="7689" y="3914"/>
                    <a:pt x="7393" y="3914"/>
                  </a:cubicBezTo>
                  <a:cubicBezTo>
                    <a:pt x="7331" y="3914"/>
                    <a:pt x="7265" y="3948"/>
                    <a:pt x="7196" y="4018"/>
                  </a:cubicBezTo>
                  <a:cubicBezTo>
                    <a:pt x="6921" y="4292"/>
                    <a:pt x="7395" y="6119"/>
                    <a:pt x="8122" y="7608"/>
                  </a:cubicBezTo>
                  <a:cubicBezTo>
                    <a:pt x="7819" y="7170"/>
                    <a:pt x="7589" y="6828"/>
                    <a:pt x="7454" y="6630"/>
                  </a:cubicBezTo>
                  <a:cubicBezTo>
                    <a:pt x="7395" y="6536"/>
                    <a:pt x="7329" y="6439"/>
                    <a:pt x="7252" y="6342"/>
                  </a:cubicBezTo>
                  <a:cubicBezTo>
                    <a:pt x="7085" y="5736"/>
                    <a:pt x="6657" y="4313"/>
                    <a:pt x="5996" y="2769"/>
                  </a:cubicBezTo>
                  <a:cubicBezTo>
                    <a:pt x="5323" y="1200"/>
                    <a:pt x="4438" y="0"/>
                    <a:pt x="414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7560773" y="3472451"/>
              <a:ext cx="614823" cy="1660062"/>
            </a:xfrm>
            <a:custGeom>
              <a:avLst/>
              <a:gdLst/>
              <a:ahLst/>
              <a:cxnLst/>
              <a:rect l="l" t="t" r="r" b="b"/>
              <a:pathLst>
                <a:path w="9122" h="24630" extrusionOk="0">
                  <a:moveTo>
                    <a:pt x="4581" y="0"/>
                  </a:moveTo>
                  <a:cubicBezTo>
                    <a:pt x="4489" y="0"/>
                    <a:pt x="4419" y="54"/>
                    <a:pt x="4386" y="188"/>
                  </a:cubicBezTo>
                  <a:cubicBezTo>
                    <a:pt x="4361" y="282"/>
                    <a:pt x="4386" y="383"/>
                    <a:pt x="4411" y="477"/>
                  </a:cubicBezTo>
                  <a:cubicBezTo>
                    <a:pt x="4650" y="1389"/>
                    <a:pt x="5113" y="2192"/>
                    <a:pt x="5454" y="3062"/>
                  </a:cubicBezTo>
                  <a:cubicBezTo>
                    <a:pt x="5962" y="4370"/>
                    <a:pt x="6087" y="6667"/>
                    <a:pt x="6119" y="7648"/>
                  </a:cubicBezTo>
                  <a:cubicBezTo>
                    <a:pt x="6101" y="7804"/>
                    <a:pt x="6077" y="8003"/>
                    <a:pt x="6052" y="8228"/>
                  </a:cubicBezTo>
                  <a:cubicBezTo>
                    <a:pt x="5952" y="6527"/>
                    <a:pt x="4932" y="4642"/>
                    <a:pt x="4205" y="4395"/>
                  </a:cubicBezTo>
                  <a:cubicBezTo>
                    <a:pt x="4128" y="4368"/>
                    <a:pt x="4065" y="4355"/>
                    <a:pt x="4015" y="4355"/>
                  </a:cubicBezTo>
                  <a:cubicBezTo>
                    <a:pt x="3491" y="4355"/>
                    <a:pt x="4450" y="5776"/>
                    <a:pt x="5235" y="7038"/>
                  </a:cubicBezTo>
                  <a:cubicBezTo>
                    <a:pt x="5788" y="7932"/>
                    <a:pt x="5927" y="8650"/>
                    <a:pt x="5955" y="9046"/>
                  </a:cubicBezTo>
                  <a:cubicBezTo>
                    <a:pt x="5893" y="9551"/>
                    <a:pt x="5823" y="10118"/>
                    <a:pt x="5747" y="10695"/>
                  </a:cubicBezTo>
                  <a:cubicBezTo>
                    <a:pt x="5726" y="10775"/>
                    <a:pt x="5708" y="10855"/>
                    <a:pt x="5691" y="10932"/>
                  </a:cubicBezTo>
                  <a:cubicBezTo>
                    <a:pt x="5705" y="10559"/>
                    <a:pt x="5691" y="10163"/>
                    <a:pt x="5618" y="9825"/>
                  </a:cubicBezTo>
                  <a:cubicBezTo>
                    <a:pt x="5435" y="8961"/>
                    <a:pt x="4288" y="7425"/>
                    <a:pt x="3565" y="7425"/>
                  </a:cubicBezTo>
                  <a:cubicBezTo>
                    <a:pt x="3490" y="7425"/>
                    <a:pt x="3420" y="7441"/>
                    <a:pt x="3356" y="7477"/>
                  </a:cubicBezTo>
                  <a:cubicBezTo>
                    <a:pt x="2670" y="7856"/>
                    <a:pt x="4048" y="8695"/>
                    <a:pt x="4877" y="9784"/>
                  </a:cubicBezTo>
                  <a:cubicBezTo>
                    <a:pt x="5447" y="10528"/>
                    <a:pt x="5555" y="11388"/>
                    <a:pt x="5569" y="11854"/>
                  </a:cubicBezTo>
                  <a:cubicBezTo>
                    <a:pt x="5565" y="11899"/>
                    <a:pt x="5565" y="11944"/>
                    <a:pt x="5569" y="11986"/>
                  </a:cubicBezTo>
                  <a:cubicBezTo>
                    <a:pt x="5527" y="12247"/>
                    <a:pt x="5489" y="12504"/>
                    <a:pt x="5451" y="12745"/>
                  </a:cubicBezTo>
                  <a:cubicBezTo>
                    <a:pt x="5360" y="13308"/>
                    <a:pt x="5276" y="13837"/>
                    <a:pt x="5196" y="14355"/>
                  </a:cubicBezTo>
                  <a:cubicBezTo>
                    <a:pt x="5252" y="13736"/>
                    <a:pt x="5280" y="12883"/>
                    <a:pt x="5117" y="12122"/>
                  </a:cubicBezTo>
                  <a:cubicBezTo>
                    <a:pt x="4817" y="10720"/>
                    <a:pt x="3794" y="9506"/>
                    <a:pt x="3078" y="9425"/>
                  </a:cubicBezTo>
                  <a:cubicBezTo>
                    <a:pt x="3065" y="9424"/>
                    <a:pt x="3052" y="9423"/>
                    <a:pt x="3041" y="9423"/>
                  </a:cubicBezTo>
                  <a:cubicBezTo>
                    <a:pt x="2425" y="9423"/>
                    <a:pt x="4022" y="11480"/>
                    <a:pt x="4640" y="12689"/>
                  </a:cubicBezTo>
                  <a:cubicBezTo>
                    <a:pt x="5113" y="13618"/>
                    <a:pt x="5120" y="14588"/>
                    <a:pt x="5096" y="15009"/>
                  </a:cubicBezTo>
                  <a:cubicBezTo>
                    <a:pt x="4988" y="15743"/>
                    <a:pt x="4891" y="16464"/>
                    <a:pt x="4793" y="17225"/>
                  </a:cubicBezTo>
                  <a:cubicBezTo>
                    <a:pt x="4748" y="16411"/>
                    <a:pt x="4549" y="15375"/>
                    <a:pt x="4310" y="14359"/>
                  </a:cubicBezTo>
                  <a:cubicBezTo>
                    <a:pt x="3973" y="12913"/>
                    <a:pt x="3010" y="12059"/>
                    <a:pt x="2365" y="12059"/>
                  </a:cubicBezTo>
                  <a:cubicBezTo>
                    <a:pt x="2318" y="12059"/>
                    <a:pt x="2272" y="12064"/>
                    <a:pt x="2229" y="12073"/>
                  </a:cubicBezTo>
                  <a:cubicBezTo>
                    <a:pt x="1589" y="12209"/>
                    <a:pt x="2392" y="13005"/>
                    <a:pt x="3600" y="14776"/>
                  </a:cubicBezTo>
                  <a:cubicBezTo>
                    <a:pt x="4470" y="16050"/>
                    <a:pt x="4664" y="17309"/>
                    <a:pt x="4706" y="17918"/>
                  </a:cubicBezTo>
                  <a:cubicBezTo>
                    <a:pt x="4668" y="18241"/>
                    <a:pt x="4629" y="18569"/>
                    <a:pt x="4591" y="18913"/>
                  </a:cubicBezTo>
                  <a:cubicBezTo>
                    <a:pt x="4546" y="19306"/>
                    <a:pt x="4525" y="19727"/>
                    <a:pt x="4522" y="20159"/>
                  </a:cubicBezTo>
                  <a:cubicBezTo>
                    <a:pt x="4372" y="19797"/>
                    <a:pt x="4153" y="19268"/>
                    <a:pt x="3902" y="18686"/>
                  </a:cubicBezTo>
                  <a:cubicBezTo>
                    <a:pt x="3621" y="18039"/>
                    <a:pt x="3374" y="17389"/>
                    <a:pt x="3192" y="16703"/>
                  </a:cubicBezTo>
                  <a:cubicBezTo>
                    <a:pt x="2991" y="15918"/>
                    <a:pt x="2633" y="14946"/>
                    <a:pt x="1784" y="14644"/>
                  </a:cubicBezTo>
                  <a:cubicBezTo>
                    <a:pt x="1708" y="14617"/>
                    <a:pt x="1634" y="14604"/>
                    <a:pt x="1566" y="14604"/>
                  </a:cubicBezTo>
                  <a:cubicBezTo>
                    <a:pt x="1377" y="14604"/>
                    <a:pt x="1224" y="14707"/>
                    <a:pt x="1151" y="14919"/>
                  </a:cubicBezTo>
                  <a:cubicBezTo>
                    <a:pt x="1088" y="15096"/>
                    <a:pt x="1126" y="15291"/>
                    <a:pt x="1182" y="15468"/>
                  </a:cubicBezTo>
                  <a:cubicBezTo>
                    <a:pt x="1495" y="16460"/>
                    <a:pt x="2225" y="17337"/>
                    <a:pt x="2800" y="18190"/>
                  </a:cubicBezTo>
                  <a:cubicBezTo>
                    <a:pt x="3502" y="19243"/>
                    <a:pt x="4191" y="20054"/>
                    <a:pt x="4518" y="20423"/>
                  </a:cubicBezTo>
                  <a:cubicBezTo>
                    <a:pt x="4518" y="20820"/>
                    <a:pt x="4528" y="21220"/>
                    <a:pt x="4549" y="21606"/>
                  </a:cubicBezTo>
                  <a:cubicBezTo>
                    <a:pt x="4494" y="21567"/>
                    <a:pt x="4390" y="21501"/>
                    <a:pt x="4191" y="21373"/>
                  </a:cubicBezTo>
                  <a:cubicBezTo>
                    <a:pt x="3767" y="21095"/>
                    <a:pt x="2476" y="18941"/>
                    <a:pt x="1710" y="18005"/>
                  </a:cubicBezTo>
                  <a:cubicBezTo>
                    <a:pt x="1336" y="17548"/>
                    <a:pt x="846" y="17290"/>
                    <a:pt x="516" y="17290"/>
                  </a:cubicBezTo>
                  <a:cubicBezTo>
                    <a:pt x="171" y="17290"/>
                    <a:pt x="1" y="17572"/>
                    <a:pt x="322" y="18200"/>
                  </a:cubicBezTo>
                  <a:cubicBezTo>
                    <a:pt x="949" y="19431"/>
                    <a:pt x="3753" y="21199"/>
                    <a:pt x="3753" y="21199"/>
                  </a:cubicBezTo>
                  <a:lnTo>
                    <a:pt x="4557" y="21717"/>
                  </a:lnTo>
                  <a:cubicBezTo>
                    <a:pt x="4640" y="23248"/>
                    <a:pt x="4831" y="24542"/>
                    <a:pt x="4831" y="24542"/>
                  </a:cubicBezTo>
                  <a:lnTo>
                    <a:pt x="5350" y="24629"/>
                  </a:lnTo>
                  <a:cubicBezTo>
                    <a:pt x="5350" y="24629"/>
                    <a:pt x="4870" y="23829"/>
                    <a:pt x="4758" y="21755"/>
                  </a:cubicBezTo>
                  <a:cubicBezTo>
                    <a:pt x="4821" y="21662"/>
                    <a:pt x="4971" y="21470"/>
                    <a:pt x="5336" y="21129"/>
                  </a:cubicBezTo>
                  <a:cubicBezTo>
                    <a:pt x="6511" y="20033"/>
                    <a:pt x="8714" y="19637"/>
                    <a:pt x="9048" y="17814"/>
                  </a:cubicBezTo>
                  <a:cubicBezTo>
                    <a:pt x="9122" y="17407"/>
                    <a:pt x="8925" y="16943"/>
                    <a:pt x="8506" y="16943"/>
                  </a:cubicBezTo>
                  <a:cubicBezTo>
                    <a:pt x="8469" y="16943"/>
                    <a:pt x="8431" y="16946"/>
                    <a:pt x="8390" y="16954"/>
                  </a:cubicBezTo>
                  <a:cubicBezTo>
                    <a:pt x="8035" y="17024"/>
                    <a:pt x="7698" y="17396"/>
                    <a:pt x="7513" y="17689"/>
                  </a:cubicBezTo>
                  <a:cubicBezTo>
                    <a:pt x="6891" y="18659"/>
                    <a:pt x="6460" y="19637"/>
                    <a:pt x="5586" y="20433"/>
                  </a:cubicBezTo>
                  <a:cubicBezTo>
                    <a:pt x="5545" y="20468"/>
                    <a:pt x="5005" y="21045"/>
                    <a:pt x="4745" y="21394"/>
                  </a:cubicBezTo>
                  <a:cubicBezTo>
                    <a:pt x="4737" y="21105"/>
                    <a:pt x="4734" y="20799"/>
                    <a:pt x="4741" y="20465"/>
                  </a:cubicBezTo>
                  <a:cubicBezTo>
                    <a:pt x="4915" y="20016"/>
                    <a:pt x="5127" y="19574"/>
                    <a:pt x="5371" y="19160"/>
                  </a:cubicBezTo>
                  <a:cubicBezTo>
                    <a:pt x="6021" y="18057"/>
                    <a:pt x="7145" y="17302"/>
                    <a:pt x="7868" y="16234"/>
                  </a:cubicBezTo>
                  <a:cubicBezTo>
                    <a:pt x="8056" y="15954"/>
                    <a:pt x="8226" y="15119"/>
                    <a:pt x="7792" y="15119"/>
                  </a:cubicBezTo>
                  <a:cubicBezTo>
                    <a:pt x="7719" y="15119"/>
                    <a:pt x="7628" y="15143"/>
                    <a:pt x="7518" y="15197"/>
                  </a:cubicBezTo>
                  <a:cubicBezTo>
                    <a:pt x="7176" y="15364"/>
                    <a:pt x="6832" y="15966"/>
                    <a:pt x="6592" y="16255"/>
                  </a:cubicBezTo>
                  <a:cubicBezTo>
                    <a:pt x="5903" y="17076"/>
                    <a:pt x="5211" y="17960"/>
                    <a:pt x="4825" y="18972"/>
                  </a:cubicBezTo>
                  <a:cubicBezTo>
                    <a:pt x="4835" y="18874"/>
                    <a:pt x="4841" y="18781"/>
                    <a:pt x="4852" y="18683"/>
                  </a:cubicBezTo>
                  <a:cubicBezTo>
                    <a:pt x="4967" y="18412"/>
                    <a:pt x="5509" y="17180"/>
                    <a:pt x="6352" y="15886"/>
                  </a:cubicBezTo>
                  <a:cubicBezTo>
                    <a:pt x="7301" y="14418"/>
                    <a:pt x="8353" y="13398"/>
                    <a:pt x="8265" y="12682"/>
                  </a:cubicBezTo>
                  <a:cubicBezTo>
                    <a:pt x="8249" y="12553"/>
                    <a:pt x="8194" y="12493"/>
                    <a:pt x="8107" y="12493"/>
                  </a:cubicBezTo>
                  <a:cubicBezTo>
                    <a:pt x="7717" y="12493"/>
                    <a:pt x="6697" y="13706"/>
                    <a:pt x="5869" y="15190"/>
                  </a:cubicBezTo>
                  <a:cubicBezTo>
                    <a:pt x="5308" y="16196"/>
                    <a:pt x="5047" y="17180"/>
                    <a:pt x="4929" y="17856"/>
                  </a:cubicBezTo>
                  <a:cubicBezTo>
                    <a:pt x="5023" y="16899"/>
                    <a:pt x="5130" y="15931"/>
                    <a:pt x="5242" y="15002"/>
                  </a:cubicBezTo>
                  <a:cubicBezTo>
                    <a:pt x="5339" y="14532"/>
                    <a:pt x="5656" y="13305"/>
                    <a:pt x="6435" y="12372"/>
                  </a:cubicBezTo>
                  <a:cubicBezTo>
                    <a:pt x="7417" y="11200"/>
                    <a:pt x="8210" y="10232"/>
                    <a:pt x="8223" y="9196"/>
                  </a:cubicBezTo>
                  <a:cubicBezTo>
                    <a:pt x="8227" y="8811"/>
                    <a:pt x="8172" y="8624"/>
                    <a:pt x="8062" y="8624"/>
                  </a:cubicBezTo>
                  <a:cubicBezTo>
                    <a:pt x="7875" y="8624"/>
                    <a:pt x="7527" y="9159"/>
                    <a:pt x="7033" y="10184"/>
                  </a:cubicBezTo>
                  <a:cubicBezTo>
                    <a:pt x="6495" y="11304"/>
                    <a:pt x="5732" y="12769"/>
                    <a:pt x="5378" y="13906"/>
                  </a:cubicBezTo>
                  <a:cubicBezTo>
                    <a:pt x="5468" y="13175"/>
                    <a:pt x="5562" y="12487"/>
                    <a:pt x="5649" y="11860"/>
                  </a:cubicBezTo>
                  <a:cubicBezTo>
                    <a:pt x="5833" y="11311"/>
                    <a:pt x="6344" y="9909"/>
                    <a:pt x="7027" y="8928"/>
                  </a:cubicBezTo>
                  <a:cubicBezTo>
                    <a:pt x="7882" y="7695"/>
                    <a:pt x="8218" y="6927"/>
                    <a:pt x="7689" y="6927"/>
                  </a:cubicBezTo>
                  <a:cubicBezTo>
                    <a:pt x="7682" y="6927"/>
                    <a:pt x="7674" y="6927"/>
                    <a:pt x="7667" y="6927"/>
                  </a:cubicBezTo>
                  <a:cubicBezTo>
                    <a:pt x="7277" y="6941"/>
                    <a:pt x="6373" y="8597"/>
                    <a:pt x="5889" y="10184"/>
                  </a:cubicBezTo>
                  <a:cubicBezTo>
                    <a:pt x="5969" y="9655"/>
                    <a:pt x="6031" y="9248"/>
                    <a:pt x="6070" y="9011"/>
                  </a:cubicBezTo>
                  <a:cubicBezTo>
                    <a:pt x="6091" y="8904"/>
                    <a:pt x="6105" y="8788"/>
                    <a:pt x="6122" y="8663"/>
                  </a:cubicBezTo>
                  <a:cubicBezTo>
                    <a:pt x="6411" y="8107"/>
                    <a:pt x="7068" y="6774"/>
                    <a:pt x="7639" y="5195"/>
                  </a:cubicBezTo>
                  <a:cubicBezTo>
                    <a:pt x="8259" y="3470"/>
                    <a:pt x="8413" y="1889"/>
                    <a:pt x="8123" y="1889"/>
                  </a:cubicBezTo>
                  <a:cubicBezTo>
                    <a:pt x="8062" y="1889"/>
                    <a:pt x="7980" y="1960"/>
                    <a:pt x="7879" y="2116"/>
                  </a:cubicBezTo>
                  <a:cubicBezTo>
                    <a:pt x="7351" y="2933"/>
                    <a:pt x="6769" y="6694"/>
                    <a:pt x="6136" y="8517"/>
                  </a:cubicBezTo>
                  <a:cubicBezTo>
                    <a:pt x="6167" y="8215"/>
                    <a:pt x="6192" y="7884"/>
                    <a:pt x="6209" y="7553"/>
                  </a:cubicBezTo>
                  <a:cubicBezTo>
                    <a:pt x="6286" y="7230"/>
                    <a:pt x="6404" y="6892"/>
                    <a:pt x="6456" y="6593"/>
                  </a:cubicBezTo>
                  <a:cubicBezTo>
                    <a:pt x="6537" y="6137"/>
                    <a:pt x="6599" y="5675"/>
                    <a:pt x="6633" y="5212"/>
                  </a:cubicBezTo>
                  <a:cubicBezTo>
                    <a:pt x="6689" y="4488"/>
                    <a:pt x="6686" y="3754"/>
                    <a:pt x="6574" y="3034"/>
                  </a:cubicBezTo>
                  <a:cubicBezTo>
                    <a:pt x="6439" y="2182"/>
                    <a:pt x="6140" y="1385"/>
                    <a:pt x="5559" y="741"/>
                  </a:cubicBezTo>
                  <a:cubicBezTo>
                    <a:pt x="5448" y="615"/>
                    <a:pt x="4893" y="0"/>
                    <a:pt x="45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1574550" y="4189074"/>
              <a:ext cx="858406" cy="965707"/>
            </a:xfrm>
            <a:custGeom>
              <a:avLst/>
              <a:gdLst/>
              <a:ahLst/>
              <a:cxnLst/>
              <a:rect l="l" t="t" r="r" b="b"/>
              <a:pathLst>
                <a:path w="12736" h="14328" extrusionOk="0">
                  <a:moveTo>
                    <a:pt x="3103" y="0"/>
                  </a:moveTo>
                  <a:cubicBezTo>
                    <a:pt x="3039" y="0"/>
                    <a:pt x="3012" y="82"/>
                    <a:pt x="3038" y="261"/>
                  </a:cubicBezTo>
                  <a:cubicBezTo>
                    <a:pt x="3146" y="981"/>
                    <a:pt x="4677" y="3375"/>
                    <a:pt x="5223" y="4711"/>
                  </a:cubicBezTo>
                  <a:cubicBezTo>
                    <a:pt x="5091" y="4523"/>
                    <a:pt x="4938" y="4325"/>
                    <a:pt x="4785" y="4133"/>
                  </a:cubicBezTo>
                  <a:cubicBezTo>
                    <a:pt x="4670" y="3911"/>
                    <a:pt x="4569" y="3667"/>
                    <a:pt x="4451" y="3473"/>
                  </a:cubicBezTo>
                  <a:cubicBezTo>
                    <a:pt x="4270" y="3177"/>
                    <a:pt x="4075" y="2888"/>
                    <a:pt x="3867" y="2614"/>
                  </a:cubicBezTo>
                  <a:cubicBezTo>
                    <a:pt x="3543" y="2179"/>
                    <a:pt x="3178" y="1768"/>
                    <a:pt x="2760" y="1424"/>
                  </a:cubicBezTo>
                  <a:cubicBezTo>
                    <a:pt x="2263" y="1013"/>
                    <a:pt x="1702" y="710"/>
                    <a:pt x="1058" y="637"/>
                  </a:cubicBezTo>
                  <a:cubicBezTo>
                    <a:pt x="997" y="629"/>
                    <a:pt x="812" y="607"/>
                    <a:pt x="620" y="607"/>
                  </a:cubicBezTo>
                  <a:cubicBezTo>
                    <a:pt x="318" y="607"/>
                    <a:pt x="0" y="662"/>
                    <a:pt x="130" y="909"/>
                  </a:cubicBezTo>
                  <a:cubicBezTo>
                    <a:pt x="164" y="971"/>
                    <a:pt x="227" y="1016"/>
                    <a:pt x="286" y="1058"/>
                  </a:cubicBezTo>
                  <a:cubicBezTo>
                    <a:pt x="871" y="1448"/>
                    <a:pt x="1525" y="1670"/>
                    <a:pt x="2147" y="1991"/>
                  </a:cubicBezTo>
                  <a:cubicBezTo>
                    <a:pt x="3077" y="2471"/>
                    <a:pt x="4281" y="3695"/>
                    <a:pt x="4782" y="4231"/>
                  </a:cubicBezTo>
                  <a:cubicBezTo>
                    <a:pt x="4851" y="4329"/>
                    <a:pt x="4935" y="4451"/>
                    <a:pt x="5032" y="4589"/>
                  </a:cubicBezTo>
                  <a:cubicBezTo>
                    <a:pt x="4266" y="3817"/>
                    <a:pt x="3062" y="3304"/>
                    <a:pt x="2396" y="3304"/>
                  </a:cubicBezTo>
                  <a:cubicBezTo>
                    <a:pt x="2282" y="3304"/>
                    <a:pt x="2183" y="3319"/>
                    <a:pt x="2106" y="3351"/>
                  </a:cubicBezTo>
                  <a:cubicBezTo>
                    <a:pt x="1448" y="3622"/>
                    <a:pt x="2823" y="3977"/>
                    <a:pt x="3984" y="4325"/>
                  </a:cubicBezTo>
                  <a:cubicBezTo>
                    <a:pt x="4740" y="4551"/>
                    <a:pt x="5171" y="4889"/>
                    <a:pt x="5383" y="5098"/>
                  </a:cubicBezTo>
                  <a:cubicBezTo>
                    <a:pt x="5596" y="5407"/>
                    <a:pt x="5835" y="5762"/>
                    <a:pt x="6079" y="6121"/>
                  </a:cubicBezTo>
                  <a:cubicBezTo>
                    <a:pt x="6107" y="6176"/>
                    <a:pt x="6134" y="6228"/>
                    <a:pt x="6166" y="6280"/>
                  </a:cubicBezTo>
                  <a:cubicBezTo>
                    <a:pt x="5988" y="6068"/>
                    <a:pt x="5787" y="5853"/>
                    <a:pt x="5578" y="5696"/>
                  </a:cubicBezTo>
                  <a:cubicBezTo>
                    <a:pt x="5217" y="5427"/>
                    <a:pt x="4451" y="5205"/>
                    <a:pt x="3871" y="5205"/>
                  </a:cubicBezTo>
                  <a:cubicBezTo>
                    <a:pt x="3512" y="5205"/>
                    <a:pt x="3225" y="5290"/>
                    <a:pt x="3149" y="5501"/>
                  </a:cubicBezTo>
                  <a:cubicBezTo>
                    <a:pt x="2955" y="6050"/>
                    <a:pt x="4141" y="5838"/>
                    <a:pt x="5143" y="6040"/>
                  </a:cubicBezTo>
                  <a:cubicBezTo>
                    <a:pt x="5829" y="6176"/>
                    <a:pt x="6312" y="6604"/>
                    <a:pt x="6552" y="6858"/>
                  </a:cubicBezTo>
                  <a:cubicBezTo>
                    <a:pt x="6573" y="6885"/>
                    <a:pt x="6594" y="6910"/>
                    <a:pt x="6615" y="6935"/>
                  </a:cubicBezTo>
                  <a:cubicBezTo>
                    <a:pt x="6723" y="7098"/>
                    <a:pt x="6827" y="7261"/>
                    <a:pt x="6924" y="7415"/>
                  </a:cubicBezTo>
                  <a:cubicBezTo>
                    <a:pt x="7151" y="7776"/>
                    <a:pt x="7366" y="8114"/>
                    <a:pt x="7575" y="8444"/>
                  </a:cubicBezTo>
                  <a:cubicBezTo>
                    <a:pt x="7303" y="8069"/>
                    <a:pt x="6897" y="7578"/>
                    <a:pt x="6431" y="7230"/>
                  </a:cubicBezTo>
                  <a:cubicBezTo>
                    <a:pt x="5847" y="6798"/>
                    <a:pt x="5119" y="6579"/>
                    <a:pt x="4573" y="6579"/>
                  </a:cubicBezTo>
                  <a:cubicBezTo>
                    <a:pt x="4316" y="6579"/>
                    <a:pt x="4098" y="6628"/>
                    <a:pt x="3957" y="6726"/>
                  </a:cubicBezTo>
                  <a:cubicBezTo>
                    <a:pt x="3518" y="7035"/>
                    <a:pt x="5481" y="7404"/>
                    <a:pt x="6441" y="7786"/>
                  </a:cubicBezTo>
                  <a:cubicBezTo>
                    <a:pt x="7165" y="8072"/>
                    <a:pt x="7652" y="8611"/>
                    <a:pt x="7843" y="8859"/>
                  </a:cubicBezTo>
                  <a:cubicBezTo>
                    <a:pt x="8146" y="9321"/>
                    <a:pt x="8445" y="9777"/>
                    <a:pt x="8769" y="10250"/>
                  </a:cubicBezTo>
                  <a:cubicBezTo>
                    <a:pt x="8340" y="9815"/>
                    <a:pt x="7718" y="9335"/>
                    <a:pt x="7085" y="8883"/>
                  </a:cubicBezTo>
                  <a:cubicBezTo>
                    <a:pt x="6553" y="8506"/>
                    <a:pt x="6001" y="8349"/>
                    <a:pt x="5564" y="8349"/>
                  </a:cubicBezTo>
                  <a:cubicBezTo>
                    <a:pt x="5203" y="8349"/>
                    <a:pt x="4919" y="8456"/>
                    <a:pt x="4788" y="8632"/>
                  </a:cubicBezTo>
                  <a:cubicBezTo>
                    <a:pt x="4496" y="9022"/>
                    <a:pt x="5338" y="9071"/>
                    <a:pt x="6890" y="9467"/>
                  </a:cubicBezTo>
                  <a:cubicBezTo>
                    <a:pt x="8003" y="9753"/>
                    <a:pt x="8737" y="10362"/>
                    <a:pt x="9061" y="10681"/>
                  </a:cubicBezTo>
                  <a:cubicBezTo>
                    <a:pt x="9200" y="10880"/>
                    <a:pt x="9339" y="11085"/>
                    <a:pt x="9489" y="11298"/>
                  </a:cubicBezTo>
                  <a:cubicBezTo>
                    <a:pt x="9656" y="11537"/>
                    <a:pt x="9854" y="11784"/>
                    <a:pt x="10063" y="12028"/>
                  </a:cubicBezTo>
                  <a:cubicBezTo>
                    <a:pt x="9802" y="11899"/>
                    <a:pt x="9416" y="11711"/>
                    <a:pt x="8991" y="11510"/>
                  </a:cubicBezTo>
                  <a:cubicBezTo>
                    <a:pt x="8514" y="11283"/>
                    <a:pt x="8052" y="11043"/>
                    <a:pt x="7613" y="10747"/>
                  </a:cubicBezTo>
                  <a:cubicBezTo>
                    <a:pt x="7224" y="10485"/>
                    <a:pt x="6732" y="10207"/>
                    <a:pt x="6242" y="10207"/>
                  </a:cubicBezTo>
                  <a:cubicBezTo>
                    <a:pt x="6096" y="10207"/>
                    <a:pt x="5951" y="10232"/>
                    <a:pt x="5808" y="10288"/>
                  </a:cubicBezTo>
                  <a:cubicBezTo>
                    <a:pt x="5596" y="10375"/>
                    <a:pt x="5501" y="10546"/>
                    <a:pt x="5588" y="10758"/>
                  </a:cubicBezTo>
                  <a:cubicBezTo>
                    <a:pt x="5641" y="10887"/>
                    <a:pt x="5759" y="10977"/>
                    <a:pt x="5877" y="11050"/>
                  </a:cubicBezTo>
                  <a:cubicBezTo>
                    <a:pt x="6542" y="11450"/>
                    <a:pt x="7387" y="11579"/>
                    <a:pt x="8125" y="11778"/>
                  </a:cubicBezTo>
                  <a:cubicBezTo>
                    <a:pt x="9040" y="12017"/>
                    <a:pt x="9826" y="12133"/>
                    <a:pt x="10192" y="12178"/>
                  </a:cubicBezTo>
                  <a:cubicBezTo>
                    <a:pt x="10386" y="12400"/>
                    <a:pt x="10592" y="12616"/>
                    <a:pt x="10794" y="12825"/>
                  </a:cubicBezTo>
                  <a:cubicBezTo>
                    <a:pt x="10744" y="12832"/>
                    <a:pt x="10651" y="12846"/>
                    <a:pt x="10476" y="12870"/>
                  </a:cubicBezTo>
                  <a:cubicBezTo>
                    <a:pt x="10459" y="12873"/>
                    <a:pt x="10438" y="12874"/>
                    <a:pt x="10415" y="12874"/>
                  </a:cubicBezTo>
                  <a:cubicBezTo>
                    <a:pt x="9937" y="12874"/>
                    <a:pt x="8275" y="12348"/>
                    <a:pt x="7425" y="12209"/>
                  </a:cubicBezTo>
                  <a:cubicBezTo>
                    <a:pt x="7327" y="12192"/>
                    <a:pt x="7230" y="12185"/>
                    <a:pt x="7137" y="12185"/>
                  </a:cubicBezTo>
                  <a:cubicBezTo>
                    <a:pt x="6390" y="12185"/>
                    <a:pt x="5890" y="12668"/>
                    <a:pt x="6744" y="13005"/>
                  </a:cubicBezTo>
                  <a:cubicBezTo>
                    <a:pt x="7055" y="13128"/>
                    <a:pt x="7521" y="13170"/>
                    <a:pt x="8010" y="13170"/>
                  </a:cubicBezTo>
                  <a:cubicBezTo>
                    <a:pt x="9030" y="13170"/>
                    <a:pt x="10147" y="12988"/>
                    <a:pt x="10147" y="12988"/>
                  </a:cubicBezTo>
                  <a:lnTo>
                    <a:pt x="10852" y="12884"/>
                  </a:lnTo>
                  <a:cubicBezTo>
                    <a:pt x="11653" y="13702"/>
                    <a:pt x="12401" y="14328"/>
                    <a:pt x="12401" y="14328"/>
                  </a:cubicBezTo>
                  <a:lnTo>
                    <a:pt x="12735" y="14126"/>
                  </a:lnTo>
                  <a:cubicBezTo>
                    <a:pt x="12735" y="14126"/>
                    <a:pt x="12070" y="13914"/>
                    <a:pt x="10985" y="12804"/>
                  </a:cubicBezTo>
                  <a:cubicBezTo>
                    <a:pt x="10974" y="12724"/>
                    <a:pt x="10961" y="12539"/>
                    <a:pt x="10998" y="12167"/>
                  </a:cubicBezTo>
                  <a:cubicBezTo>
                    <a:pt x="11117" y="10977"/>
                    <a:pt x="12154" y="9665"/>
                    <a:pt x="11441" y="8479"/>
                  </a:cubicBezTo>
                  <a:cubicBezTo>
                    <a:pt x="11333" y="8300"/>
                    <a:pt x="11139" y="8165"/>
                    <a:pt x="10952" y="8165"/>
                  </a:cubicBezTo>
                  <a:cubicBezTo>
                    <a:pt x="10843" y="8165"/>
                    <a:pt x="10736" y="8212"/>
                    <a:pt x="10651" y="8323"/>
                  </a:cubicBezTo>
                  <a:cubicBezTo>
                    <a:pt x="10484" y="8538"/>
                    <a:pt x="10481" y="8910"/>
                    <a:pt x="10518" y="9168"/>
                  </a:cubicBezTo>
                  <a:cubicBezTo>
                    <a:pt x="10651" y="10017"/>
                    <a:pt x="10891" y="10779"/>
                    <a:pt x="10794" y="11656"/>
                  </a:cubicBezTo>
                  <a:cubicBezTo>
                    <a:pt x="10790" y="11698"/>
                    <a:pt x="10773" y="12289"/>
                    <a:pt x="10797" y="12609"/>
                  </a:cubicBezTo>
                  <a:cubicBezTo>
                    <a:pt x="10651" y="12452"/>
                    <a:pt x="10497" y="12282"/>
                    <a:pt x="10338" y="12091"/>
                  </a:cubicBezTo>
                  <a:cubicBezTo>
                    <a:pt x="10213" y="11753"/>
                    <a:pt x="10115" y="11402"/>
                    <a:pt x="10046" y="11050"/>
                  </a:cubicBezTo>
                  <a:cubicBezTo>
                    <a:pt x="9864" y="10111"/>
                    <a:pt x="10122" y="9133"/>
                    <a:pt x="10000" y="8180"/>
                  </a:cubicBezTo>
                  <a:cubicBezTo>
                    <a:pt x="9973" y="7969"/>
                    <a:pt x="9744" y="7542"/>
                    <a:pt x="9527" y="7542"/>
                  </a:cubicBezTo>
                  <a:cubicBezTo>
                    <a:pt x="9443" y="7542"/>
                    <a:pt x="9362" y="7606"/>
                    <a:pt x="9294" y="7770"/>
                  </a:cubicBezTo>
                  <a:cubicBezTo>
                    <a:pt x="9182" y="8030"/>
                    <a:pt x="9291" y="8538"/>
                    <a:pt x="9297" y="8820"/>
                  </a:cubicBezTo>
                  <a:cubicBezTo>
                    <a:pt x="9315" y="9620"/>
                    <a:pt x="9363" y="10455"/>
                    <a:pt x="9649" y="11214"/>
                  </a:cubicBezTo>
                  <a:cubicBezTo>
                    <a:pt x="9604" y="11155"/>
                    <a:pt x="9562" y="11099"/>
                    <a:pt x="9520" y="11040"/>
                  </a:cubicBezTo>
                  <a:cubicBezTo>
                    <a:pt x="9450" y="10831"/>
                    <a:pt x="9148" y="9871"/>
                    <a:pt x="8978" y="8733"/>
                  </a:cubicBezTo>
                  <a:cubicBezTo>
                    <a:pt x="8790" y="7439"/>
                    <a:pt x="8869" y="6350"/>
                    <a:pt x="8469" y="5991"/>
                  </a:cubicBezTo>
                  <a:cubicBezTo>
                    <a:pt x="8427" y="5953"/>
                    <a:pt x="8389" y="5936"/>
                    <a:pt x="8355" y="5936"/>
                  </a:cubicBezTo>
                  <a:cubicBezTo>
                    <a:pt x="8067" y="5936"/>
                    <a:pt x="8073" y="7223"/>
                    <a:pt x="8365" y="8580"/>
                  </a:cubicBezTo>
                  <a:cubicBezTo>
                    <a:pt x="8549" y="9422"/>
                    <a:pt x="8887" y="10100"/>
                    <a:pt x="9155" y="10535"/>
                  </a:cubicBezTo>
                  <a:cubicBezTo>
                    <a:pt x="8734" y="9954"/>
                    <a:pt x="8320" y="9360"/>
                    <a:pt x="7923" y="8785"/>
                  </a:cubicBezTo>
                  <a:cubicBezTo>
                    <a:pt x="7746" y="8472"/>
                    <a:pt x="7318" y="7627"/>
                    <a:pt x="7293" y="6722"/>
                  </a:cubicBezTo>
                  <a:cubicBezTo>
                    <a:pt x="7262" y="5581"/>
                    <a:pt x="7231" y="4645"/>
                    <a:pt x="6726" y="4061"/>
                  </a:cubicBezTo>
                  <a:cubicBezTo>
                    <a:pt x="6577" y="3888"/>
                    <a:pt x="6468" y="3803"/>
                    <a:pt x="6399" y="3803"/>
                  </a:cubicBezTo>
                  <a:cubicBezTo>
                    <a:pt x="6233" y="3803"/>
                    <a:pt x="6288" y="4282"/>
                    <a:pt x="6545" y="5198"/>
                  </a:cubicBezTo>
                  <a:cubicBezTo>
                    <a:pt x="6799" y="6092"/>
                    <a:pt x="7095" y="7290"/>
                    <a:pt x="7457" y="8104"/>
                  </a:cubicBezTo>
                  <a:cubicBezTo>
                    <a:pt x="7147" y="7648"/>
                    <a:pt x="6858" y="7216"/>
                    <a:pt x="6598" y="6823"/>
                  </a:cubicBezTo>
                  <a:cubicBezTo>
                    <a:pt x="6431" y="6423"/>
                    <a:pt x="6027" y="5386"/>
                    <a:pt x="5922" y="4499"/>
                  </a:cubicBezTo>
                  <a:cubicBezTo>
                    <a:pt x="5813" y="3562"/>
                    <a:pt x="5662" y="2990"/>
                    <a:pt x="5438" y="2990"/>
                  </a:cubicBezTo>
                  <a:cubicBezTo>
                    <a:pt x="5393" y="2990"/>
                    <a:pt x="5344" y="3013"/>
                    <a:pt x="5293" y="3062"/>
                  </a:cubicBezTo>
                  <a:cubicBezTo>
                    <a:pt x="5081" y="3264"/>
                    <a:pt x="5394" y="4638"/>
                    <a:pt x="5905" y="5766"/>
                  </a:cubicBezTo>
                  <a:cubicBezTo>
                    <a:pt x="5689" y="5428"/>
                    <a:pt x="5526" y="5170"/>
                    <a:pt x="5429" y="5018"/>
                  </a:cubicBezTo>
                  <a:cubicBezTo>
                    <a:pt x="5387" y="4947"/>
                    <a:pt x="5338" y="4875"/>
                    <a:pt x="5286" y="4798"/>
                  </a:cubicBezTo>
                  <a:cubicBezTo>
                    <a:pt x="5171" y="4342"/>
                    <a:pt x="4882" y="3271"/>
                    <a:pt x="4423" y="2105"/>
                  </a:cubicBezTo>
                  <a:cubicBezTo>
                    <a:pt x="3954" y="917"/>
                    <a:pt x="3318" y="0"/>
                    <a:pt x="310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216132" y="4002983"/>
              <a:ext cx="713496" cy="1146878"/>
            </a:xfrm>
            <a:custGeom>
              <a:avLst/>
              <a:gdLst/>
              <a:ahLst/>
              <a:cxnLst/>
              <a:rect l="l" t="t" r="r" b="b"/>
              <a:pathLst>
                <a:path w="10586" h="17016" extrusionOk="0">
                  <a:moveTo>
                    <a:pt x="8443" y="0"/>
                  </a:moveTo>
                  <a:cubicBezTo>
                    <a:pt x="8399" y="0"/>
                    <a:pt x="8354" y="25"/>
                    <a:pt x="8310" y="82"/>
                  </a:cubicBezTo>
                  <a:cubicBezTo>
                    <a:pt x="8264" y="142"/>
                    <a:pt x="8250" y="214"/>
                    <a:pt x="8239" y="288"/>
                  </a:cubicBezTo>
                  <a:cubicBezTo>
                    <a:pt x="8125" y="980"/>
                    <a:pt x="8191" y="1669"/>
                    <a:pt x="8156" y="2369"/>
                  </a:cubicBezTo>
                  <a:cubicBezTo>
                    <a:pt x="8104" y="3412"/>
                    <a:pt x="7485" y="5012"/>
                    <a:pt x="7203" y="5691"/>
                  </a:cubicBezTo>
                  <a:cubicBezTo>
                    <a:pt x="7144" y="5792"/>
                    <a:pt x="7067" y="5921"/>
                    <a:pt x="6980" y="6067"/>
                  </a:cubicBezTo>
                  <a:cubicBezTo>
                    <a:pt x="7433" y="4877"/>
                    <a:pt x="7318" y="3283"/>
                    <a:pt x="6900" y="2890"/>
                  </a:cubicBezTo>
                  <a:cubicBezTo>
                    <a:pt x="6828" y="2823"/>
                    <a:pt x="6770" y="2792"/>
                    <a:pt x="6725" y="2792"/>
                  </a:cubicBezTo>
                  <a:cubicBezTo>
                    <a:pt x="6448" y="2792"/>
                    <a:pt x="6648" y="3970"/>
                    <a:pt x="6789" y="5006"/>
                  </a:cubicBezTo>
                  <a:cubicBezTo>
                    <a:pt x="6893" y="5785"/>
                    <a:pt x="6765" y="6317"/>
                    <a:pt x="6664" y="6595"/>
                  </a:cubicBezTo>
                  <a:cubicBezTo>
                    <a:pt x="6465" y="6919"/>
                    <a:pt x="6246" y="7284"/>
                    <a:pt x="6017" y="7653"/>
                  </a:cubicBezTo>
                  <a:cubicBezTo>
                    <a:pt x="5978" y="7702"/>
                    <a:pt x="5940" y="7750"/>
                    <a:pt x="5905" y="7796"/>
                  </a:cubicBezTo>
                  <a:cubicBezTo>
                    <a:pt x="6027" y="7549"/>
                    <a:pt x="6142" y="7274"/>
                    <a:pt x="6197" y="7020"/>
                  </a:cubicBezTo>
                  <a:cubicBezTo>
                    <a:pt x="6348" y="6320"/>
                    <a:pt x="5969" y="4730"/>
                    <a:pt x="5402" y="4730"/>
                  </a:cubicBezTo>
                  <a:cubicBezTo>
                    <a:pt x="5393" y="4730"/>
                    <a:pt x="5385" y="4730"/>
                    <a:pt x="5376" y="4731"/>
                  </a:cubicBezTo>
                  <a:cubicBezTo>
                    <a:pt x="4792" y="4776"/>
                    <a:pt x="5474" y="5771"/>
                    <a:pt x="5704" y="6766"/>
                  </a:cubicBezTo>
                  <a:cubicBezTo>
                    <a:pt x="5863" y="7448"/>
                    <a:pt x="5672" y="8063"/>
                    <a:pt x="5540" y="8387"/>
                  </a:cubicBezTo>
                  <a:cubicBezTo>
                    <a:pt x="5522" y="8418"/>
                    <a:pt x="5512" y="8447"/>
                    <a:pt x="5498" y="8477"/>
                  </a:cubicBezTo>
                  <a:cubicBezTo>
                    <a:pt x="5390" y="8644"/>
                    <a:pt x="5286" y="8805"/>
                    <a:pt x="5185" y="8958"/>
                  </a:cubicBezTo>
                  <a:cubicBezTo>
                    <a:pt x="4952" y="9312"/>
                    <a:pt x="4732" y="9646"/>
                    <a:pt x="4520" y="9974"/>
                  </a:cubicBezTo>
                  <a:cubicBezTo>
                    <a:pt x="4747" y="9574"/>
                    <a:pt x="5025" y="8999"/>
                    <a:pt x="5150" y="8429"/>
                  </a:cubicBezTo>
                  <a:cubicBezTo>
                    <a:pt x="5376" y="7385"/>
                    <a:pt x="5053" y="6244"/>
                    <a:pt x="4590" y="5969"/>
                  </a:cubicBezTo>
                  <a:cubicBezTo>
                    <a:pt x="4560" y="5952"/>
                    <a:pt x="4534" y="5943"/>
                    <a:pt x="4512" y="5943"/>
                  </a:cubicBezTo>
                  <a:cubicBezTo>
                    <a:pt x="4186" y="5943"/>
                    <a:pt x="4604" y="7705"/>
                    <a:pt x="4649" y="8669"/>
                  </a:cubicBezTo>
                  <a:cubicBezTo>
                    <a:pt x="4687" y="9449"/>
                    <a:pt x="4395" y="10113"/>
                    <a:pt x="4252" y="10391"/>
                  </a:cubicBezTo>
                  <a:cubicBezTo>
                    <a:pt x="3953" y="10857"/>
                    <a:pt x="3664" y="11316"/>
                    <a:pt x="3366" y="11807"/>
                  </a:cubicBezTo>
                  <a:cubicBezTo>
                    <a:pt x="3584" y="11236"/>
                    <a:pt x="3766" y="10471"/>
                    <a:pt x="3915" y="9706"/>
                  </a:cubicBezTo>
                  <a:cubicBezTo>
                    <a:pt x="4145" y="8537"/>
                    <a:pt x="3671" y="7615"/>
                    <a:pt x="3199" y="7514"/>
                  </a:cubicBezTo>
                  <a:cubicBezTo>
                    <a:pt x="3171" y="7508"/>
                    <a:pt x="3145" y="7505"/>
                    <a:pt x="3122" y="7505"/>
                  </a:cubicBezTo>
                  <a:cubicBezTo>
                    <a:pt x="2757" y="7505"/>
                    <a:pt x="3040" y="8289"/>
                    <a:pt x="3303" y="9775"/>
                  </a:cubicBezTo>
                  <a:cubicBezTo>
                    <a:pt x="3504" y="10906"/>
                    <a:pt x="3250" y="11821"/>
                    <a:pt x="3094" y="12253"/>
                  </a:cubicBezTo>
                  <a:cubicBezTo>
                    <a:pt x="2969" y="12458"/>
                    <a:pt x="2840" y="12670"/>
                    <a:pt x="2708" y="12893"/>
                  </a:cubicBezTo>
                  <a:cubicBezTo>
                    <a:pt x="2558" y="13147"/>
                    <a:pt x="2415" y="13428"/>
                    <a:pt x="2280" y="13717"/>
                  </a:cubicBezTo>
                  <a:cubicBezTo>
                    <a:pt x="2290" y="13428"/>
                    <a:pt x="2301" y="13001"/>
                    <a:pt x="2308" y="12527"/>
                  </a:cubicBezTo>
                  <a:cubicBezTo>
                    <a:pt x="2318" y="11999"/>
                    <a:pt x="2346" y="11480"/>
                    <a:pt x="2436" y="10962"/>
                  </a:cubicBezTo>
                  <a:cubicBezTo>
                    <a:pt x="2537" y="10360"/>
                    <a:pt x="2593" y="9591"/>
                    <a:pt x="2106" y="9125"/>
                  </a:cubicBezTo>
                  <a:cubicBezTo>
                    <a:pt x="2021" y="9044"/>
                    <a:pt x="1930" y="9001"/>
                    <a:pt x="1838" y="9001"/>
                  </a:cubicBezTo>
                  <a:cubicBezTo>
                    <a:pt x="1753" y="9001"/>
                    <a:pt x="1668" y="9039"/>
                    <a:pt x="1591" y="9118"/>
                  </a:cubicBezTo>
                  <a:cubicBezTo>
                    <a:pt x="1493" y="9219"/>
                    <a:pt x="1463" y="9365"/>
                    <a:pt x="1445" y="9504"/>
                  </a:cubicBezTo>
                  <a:cubicBezTo>
                    <a:pt x="1354" y="10273"/>
                    <a:pt x="1584" y="11098"/>
                    <a:pt x="1709" y="11853"/>
                  </a:cubicBezTo>
                  <a:cubicBezTo>
                    <a:pt x="1866" y="12781"/>
                    <a:pt x="2085" y="13547"/>
                    <a:pt x="2197" y="13898"/>
                  </a:cubicBezTo>
                  <a:cubicBezTo>
                    <a:pt x="2075" y="14170"/>
                    <a:pt x="1959" y="14444"/>
                    <a:pt x="1855" y="14712"/>
                  </a:cubicBezTo>
                  <a:cubicBezTo>
                    <a:pt x="1827" y="14671"/>
                    <a:pt x="1779" y="14591"/>
                    <a:pt x="1681" y="14444"/>
                  </a:cubicBezTo>
                  <a:cubicBezTo>
                    <a:pt x="1479" y="14125"/>
                    <a:pt x="1261" y="12263"/>
                    <a:pt x="1028" y="11393"/>
                  </a:cubicBezTo>
                  <a:cubicBezTo>
                    <a:pt x="889" y="10875"/>
                    <a:pt x="543" y="10505"/>
                    <a:pt x="295" y="10505"/>
                  </a:cubicBezTo>
                  <a:cubicBezTo>
                    <a:pt x="125" y="10505"/>
                    <a:pt x="1" y="10679"/>
                    <a:pt x="22" y="11098"/>
                  </a:cubicBezTo>
                  <a:cubicBezTo>
                    <a:pt x="71" y="12131"/>
                    <a:pt x="1438" y="14191"/>
                    <a:pt x="1438" y="14191"/>
                  </a:cubicBezTo>
                  <a:lnTo>
                    <a:pt x="1824" y="14793"/>
                  </a:lnTo>
                  <a:cubicBezTo>
                    <a:pt x="1413" y="15857"/>
                    <a:pt x="1149" y="16797"/>
                    <a:pt x="1149" y="16797"/>
                  </a:cubicBezTo>
                  <a:lnTo>
                    <a:pt x="1473" y="17015"/>
                  </a:lnTo>
                  <a:cubicBezTo>
                    <a:pt x="1473" y="17015"/>
                    <a:pt x="1389" y="16326"/>
                    <a:pt x="1953" y="14879"/>
                  </a:cubicBezTo>
                  <a:cubicBezTo>
                    <a:pt x="2022" y="14834"/>
                    <a:pt x="2186" y="14751"/>
                    <a:pt x="2537" y="14629"/>
                  </a:cubicBezTo>
                  <a:cubicBezTo>
                    <a:pt x="3671" y="14246"/>
                    <a:pt x="5296" y="14650"/>
                    <a:pt x="6083" y="13508"/>
                  </a:cubicBezTo>
                  <a:cubicBezTo>
                    <a:pt x="6271" y="13234"/>
                    <a:pt x="6267" y="12813"/>
                    <a:pt x="5898" y="12726"/>
                  </a:cubicBezTo>
                  <a:cubicBezTo>
                    <a:pt x="5855" y="12716"/>
                    <a:pt x="5811" y="12711"/>
                    <a:pt x="5765" y="12711"/>
                  </a:cubicBezTo>
                  <a:cubicBezTo>
                    <a:pt x="5526" y="12711"/>
                    <a:pt x="5255" y="12836"/>
                    <a:pt x="5074" y="12956"/>
                  </a:cubicBezTo>
                  <a:cubicBezTo>
                    <a:pt x="4353" y="13425"/>
                    <a:pt x="3759" y="13958"/>
                    <a:pt x="2920" y="14232"/>
                  </a:cubicBezTo>
                  <a:cubicBezTo>
                    <a:pt x="2882" y="14246"/>
                    <a:pt x="2335" y="14472"/>
                    <a:pt x="2054" y="14629"/>
                  </a:cubicBezTo>
                  <a:cubicBezTo>
                    <a:pt x="2134" y="14430"/>
                    <a:pt x="2227" y="14218"/>
                    <a:pt x="2335" y="13996"/>
                  </a:cubicBezTo>
                  <a:cubicBezTo>
                    <a:pt x="2593" y="13741"/>
                    <a:pt x="2871" y="13508"/>
                    <a:pt x="3163" y="13300"/>
                  </a:cubicBezTo>
                  <a:cubicBezTo>
                    <a:pt x="3943" y="12747"/>
                    <a:pt x="4941" y="12580"/>
                    <a:pt x="5759" y="12075"/>
                  </a:cubicBezTo>
                  <a:cubicBezTo>
                    <a:pt x="6009" y="11921"/>
                    <a:pt x="6465" y="11261"/>
                    <a:pt x="5870" y="11261"/>
                  </a:cubicBezTo>
                  <a:cubicBezTo>
                    <a:pt x="5861" y="11261"/>
                    <a:pt x="5852" y="11261"/>
                    <a:pt x="5842" y="11261"/>
                  </a:cubicBezTo>
                  <a:cubicBezTo>
                    <a:pt x="5557" y="11268"/>
                    <a:pt x="5140" y="11574"/>
                    <a:pt x="4886" y="11696"/>
                  </a:cubicBezTo>
                  <a:cubicBezTo>
                    <a:pt x="4165" y="12044"/>
                    <a:pt x="3421" y="12434"/>
                    <a:pt x="2850" y="13004"/>
                  </a:cubicBezTo>
                  <a:cubicBezTo>
                    <a:pt x="2885" y="12941"/>
                    <a:pt x="2920" y="12879"/>
                    <a:pt x="2955" y="12816"/>
                  </a:cubicBezTo>
                  <a:cubicBezTo>
                    <a:pt x="3118" y="12667"/>
                    <a:pt x="3867" y="11995"/>
                    <a:pt x="4837" y="11372"/>
                  </a:cubicBezTo>
                  <a:cubicBezTo>
                    <a:pt x="5933" y="10666"/>
                    <a:pt x="6959" y="10290"/>
                    <a:pt x="7120" y="9779"/>
                  </a:cubicBezTo>
                  <a:cubicBezTo>
                    <a:pt x="7162" y="9645"/>
                    <a:pt x="7104" y="9585"/>
                    <a:pt x="6972" y="9585"/>
                  </a:cubicBezTo>
                  <a:cubicBezTo>
                    <a:pt x="6600" y="9585"/>
                    <a:pt x="5642" y="10069"/>
                    <a:pt x="4722" y="10750"/>
                  </a:cubicBezTo>
                  <a:cubicBezTo>
                    <a:pt x="4030" y="11265"/>
                    <a:pt x="3553" y="11853"/>
                    <a:pt x="3265" y="12277"/>
                  </a:cubicBezTo>
                  <a:cubicBezTo>
                    <a:pt x="3619" y="11654"/>
                    <a:pt x="3992" y="11028"/>
                    <a:pt x="4350" y="10430"/>
                  </a:cubicBezTo>
                  <a:cubicBezTo>
                    <a:pt x="4562" y="10141"/>
                    <a:pt x="5153" y="9399"/>
                    <a:pt x="5972" y="9007"/>
                  </a:cubicBezTo>
                  <a:cubicBezTo>
                    <a:pt x="6998" y="8509"/>
                    <a:pt x="7836" y="8092"/>
                    <a:pt x="8159" y="7392"/>
                  </a:cubicBezTo>
                  <a:cubicBezTo>
                    <a:pt x="8300" y="7092"/>
                    <a:pt x="8306" y="6945"/>
                    <a:pt x="8184" y="6945"/>
                  </a:cubicBezTo>
                  <a:cubicBezTo>
                    <a:pt x="8023" y="6945"/>
                    <a:pt x="7639" y="7202"/>
                    <a:pt x="7050" y="7698"/>
                  </a:cubicBezTo>
                  <a:cubicBezTo>
                    <a:pt x="6340" y="8297"/>
                    <a:pt x="5370" y="9059"/>
                    <a:pt x="4778" y="9727"/>
                  </a:cubicBezTo>
                  <a:cubicBezTo>
                    <a:pt x="5066" y="9257"/>
                    <a:pt x="5341" y="8815"/>
                    <a:pt x="5592" y="8415"/>
                  </a:cubicBezTo>
                  <a:cubicBezTo>
                    <a:pt x="5888" y="8098"/>
                    <a:pt x="6664" y="7302"/>
                    <a:pt x="7429" y="6843"/>
                  </a:cubicBezTo>
                  <a:cubicBezTo>
                    <a:pt x="8403" y="6255"/>
                    <a:pt x="8866" y="5834"/>
                    <a:pt x="8477" y="5677"/>
                  </a:cubicBezTo>
                  <a:cubicBezTo>
                    <a:pt x="8461" y="5670"/>
                    <a:pt x="8442" y="5667"/>
                    <a:pt x="8420" y="5667"/>
                  </a:cubicBezTo>
                  <a:cubicBezTo>
                    <a:pt x="8076" y="5667"/>
                    <a:pt x="7036" y="6473"/>
                    <a:pt x="6271" y="7347"/>
                  </a:cubicBezTo>
                  <a:cubicBezTo>
                    <a:pt x="6486" y="7013"/>
                    <a:pt x="6653" y="6756"/>
                    <a:pt x="6754" y="6606"/>
                  </a:cubicBezTo>
                  <a:cubicBezTo>
                    <a:pt x="6799" y="6539"/>
                    <a:pt x="6844" y="6463"/>
                    <a:pt x="6893" y="6383"/>
                  </a:cubicBezTo>
                  <a:cubicBezTo>
                    <a:pt x="7262" y="6094"/>
                    <a:pt x="8118" y="5388"/>
                    <a:pt x="8991" y="4487"/>
                  </a:cubicBezTo>
                  <a:cubicBezTo>
                    <a:pt x="9985" y="3459"/>
                    <a:pt x="10586" y="2380"/>
                    <a:pt x="10303" y="2380"/>
                  </a:cubicBezTo>
                  <a:cubicBezTo>
                    <a:pt x="10258" y="2380"/>
                    <a:pt x="10191" y="2407"/>
                    <a:pt x="10101" y="2465"/>
                  </a:cubicBezTo>
                  <a:cubicBezTo>
                    <a:pt x="9489" y="2859"/>
                    <a:pt x="7937" y="5242"/>
                    <a:pt x="6949" y="6289"/>
                  </a:cubicBezTo>
                  <a:cubicBezTo>
                    <a:pt x="7064" y="6094"/>
                    <a:pt x="7182" y="5876"/>
                    <a:pt x="7293" y="5656"/>
                  </a:cubicBezTo>
                  <a:cubicBezTo>
                    <a:pt x="7446" y="5458"/>
                    <a:pt x="7631" y="5266"/>
                    <a:pt x="7756" y="5078"/>
                  </a:cubicBezTo>
                  <a:cubicBezTo>
                    <a:pt x="7951" y="4790"/>
                    <a:pt x="8135" y="4494"/>
                    <a:pt x="8302" y="4191"/>
                  </a:cubicBezTo>
                  <a:cubicBezTo>
                    <a:pt x="8560" y="3715"/>
                    <a:pt x="8786" y="3214"/>
                    <a:pt x="8928" y="2692"/>
                  </a:cubicBezTo>
                  <a:cubicBezTo>
                    <a:pt x="9095" y="2069"/>
                    <a:pt x="9137" y="1436"/>
                    <a:pt x="8943" y="816"/>
                  </a:cubicBezTo>
                  <a:cubicBezTo>
                    <a:pt x="8898" y="688"/>
                    <a:pt x="8677" y="0"/>
                    <a:pt x="84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2668117" y="4007296"/>
              <a:ext cx="713429" cy="1147013"/>
            </a:xfrm>
            <a:custGeom>
              <a:avLst/>
              <a:gdLst/>
              <a:ahLst/>
              <a:cxnLst/>
              <a:rect l="l" t="t" r="r" b="b"/>
              <a:pathLst>
                <a:path w="10585" h="17018" extrusionOk="0">
                  <a:moveTo>
                    <a:pt x="8444" y="0"/>
                  </a:moveTo>
                  <a:cubicBezTo>
                    <a:pt x="8400" y="0"/>
                    <a:pt x="8355" y="24"/>
                    <a:pt x="8311" y="81"/>
                  </a:cubicBezTo>
                  <a:cubicBezTo>
                    <a:pt x="8266" y="140"/>
                    <a:pt x="8252" y="213"/>
                    <a:pt x="8242" y="286"/>
                  </a:cubicBezTo>
                  <a:cubicBezTo>
                    <a:pt x="8127" y="982"/>
                    <a:pt x="8193" y="1668"/>
                    <a:pt x="8158" y="2367"/>
                  </a:cubicBezTo>
                  <a:cubicBezTo>
                    <a:pt x="8102" y="3411"/>
                    <a:pt x="7483" y="5014"/>
                    <a:pt x="7205" y="5690"/>
                  </a:cubicBezTo>
                  <a:cubicBezTo>
                    <a:pt x="7145" y="5794"/>
                    <a:pt x="7069" y="5919"/>
                    <a:pt x="6982" y="6069"/>
                  </a:cubicBezTo>
                  <a:cubicBezTo>
                    <a:pt x="7434" y="4879"/>
                    <a:pt x="7316" y="3282"/>
                    <a:pt x="6898" y="2889"/>
                  </a:cubicBezTo>
                  <a:cubicBezTo>
                    <a:pt x="6827" y="2822"/>
                    <a:pt x="6769" y="2791"/>
                    <a:pt x="6725" y="2791"/>
                  </a:cubicBezTo>
                  <a:cubicBezTo>
                    <a:pt x="6450" y="2791"/>
                    <a:pt x="6650" y="3968"/>
                    <a:pt x="6791" y="5004"/>
                  </a:cubicBezTo>
                  <a:cubicBezTo>
                    <a:pt x="6895" y="5783"/>
                    <a:pt x="6766" y="6316"/>
                    <a:pt x="6662" y="6594"/>
                  </a:cubicBezTo>
                  <a:cubicBezTo>
                    <a:pt x="6467" y="6918"/>
                    <a:pt x="6245" y="7283"/>
                    <a:pt x="6018" y="7652"/>
                  </a:cubicBezTo>
                  <a:cubicBezTo>
                    <a:pt x="5980" y="7700"/>
                    <a:pt x="5941" y="7749"/>
                    <a:pt x="5907" y="7798"/>
                  </a:cubicBezTo>
                  <a:cubicBezTo>
                    <a:pt x="6029" y="7548"/>
                    <a:pt x="6143" y="7273"/>
                    <a:pt x="6196" y="7022"/>
                  </a:cubicBezTo>
                  <a:cubicBezTo>
                    <a:pt x="6350" y="6319"/>
                    <a:pt x="5971" y="4728"/>
                    <a:pt x="5400" y="4728"/>
                  </a:cubicBezTo>
                  <a:cubicBezTo>
                    <a:pt x="5392" y="4728"/>
                    <a:pt x="5383" y="4729"/>
                    <a:pt x="5374" y="4729"/>
                  </a:cubicBezTo>
                  <a:cubicBezTo>
                    <a:pt x="4793" y="4778"/>
                    <a:pt x="5472" y="5770"/>
                    <a:pt x="5705" y="6764"/>
                  </a:cubicBezTo>
                  <a:cubicBezTo>
                    <a:pt x="5865" y="7447"/>
                    <a:pt x="5674" y="8066"/>
                    <a:pt x="5538" y="8386"/>
                  </a:cubicBezTo>
                  <a:cubicBezTo>
                    <a:pt x="5524" y="8417"/>
                    <a:pt x="5511" y="8445"/>
                    <a:pt x="5500" y="8476"/>
                  </a:cubicBezTo>
                  <a:cubicBezTo>
                    <a:pt x="5392" y="8643"/>
                    <a:pt x="5288" y="8803"/>
                    <a:pt x="5187" y="8956"/>
                  </a:cubicBezTo>
                  <a:cubicBezTo>
                    <a:pt x="4954" y="9311"/>
                    <a:pt x="4731" y="9645"/>
                    <a:pt x="4519" y="9976"/>
                  </a:cubicBezTo>
                  <a:cubicBezTo>
                    <a:pt x="4748" y="9572"/>
                    <a:pt x="5027" y="8998"/>
                    <a:pt x="5152" y="8431"/>
                  </a:cubicBezTo>
                  <a:cubicBezTo>
                    <a:pt x="5378" y="7384"/>
                    <a:pt x="5051" y="6246"/>
                    <a:pt x="4589" y="5971"/>
                  </a:cubicBezTo>
                  <a:cubicBezTo>
                    <a:pt x="4559" y="5953"/>
                    <a:pt x="4532" y="5945"/>
                    <a:pt x="4510" y="5945"/>
                  </a:cubicBezTo>
                  <a:cubicBezTo>
                    <a:pt x="4185" y="5945"/>
                    <a:pt x="4605" y="7705"/>
                    <a:pt x="4651" y="8671"/>
                  </a:cubicBezTo>
                  <a:cubicBezTo>
                    <a:pt x="4689" y="9447"/>
                    <a:pt x="4397" y="10112"/>
                    <a:pt x="4251" y="10390"/>
                  </a:cubicBezTo>
                  <a:cubicBezTo>
                    <a:pt x="3955" y="10856"/>
                    <a:pt x="3666" y="11315"/>
                    <a:pt x="3367" y="11806"/>
                  </a:cubicBezTo>
                  <a:cubicBezTo>
                    <a:pt x="3587" y="11235"/>
                    <a:pt x="3767" y="10470"/>
                    <a:pt x="3917" y="9708"/>
                  </a:cubicBezTo>
                  <a:cubicBezTo>
                    <a:pt x="4143" y="8539"/>
                    <a:pt x="3674" y="7614"/>
                    <a:pt x="3197" y="7513"/>
                  </a:cubicBezTo>
                  <a:cubicBezTo>
                    <a:pt x="3169" y="7506"/>
                    <a:pt x="3144" y="7503"/>
                    <a:pt x="3121" y="7503"/>
                  </a:cubicBezTo>
                  <a:cubicBezTo>
                    <a:pt x="2759" y="7503"/>
                    <a:pt x="3043" y="8287"/>
                    <a:pt x="3304" y="9774"/>
                  </a:cubicBezTo>
                  <a:cubicBezTo>
                    <a:pt x="3507" y="10905"/>
                    <a:pt x="3253" y="11824"/>
                    <a:pt x="3096" y="12251"/>
                  </a:cubicBezTo>
                  <a:cubicBezTo>
                    <a:pt x="2970" y="12457"/>
                    <a:pt x="2842" y="12672"/>
                    <a:pt x="2710" y="12892"/>
                  </a:cubicBezTo>
                  <a:cubicBezTo>
                    <a:pt x="2560" y="13145"/>
                    <a:pt x="2418" y="13427"/>
                    <a:pt x="2282" y="13719"/>
                  </a:cubicBezTo>
                  <a:cubicBezTo>
                    <a:pt x="2288" y="13427"/>
                    <a:pt x="2302" y="12999"/>
                    <a:pt x="2309" y="12526"/>
                  </a:cubicBezTo>
                  <a:cubicBezTo>
                    <a:pt x="2320" y="12001"/>
                    <a:pt x="2348" y="11482"/>
                    <a:pt x="2439" y="10960"/>
                  </a:cubicBezTo>
                  <a:cubicBezTo>
                    <a:pt x="2539" y="10362"/>
                    <a:pt x="2591" y="9590"/>
                    <a:pt x="2108" y="9127"/>
                  </a:cubicBezTo>
                  <a:cubicBezTo>
                    <a:pt x="2023" y="9044"/>
                    <a:pt x="1930" y="9000"/>
                    <a:pt x="1838" y="9000"/>
                  </a:cubicBezTo>
                  <a:cubicBezTo>
                    <a:pt x="1753" y="9000"/>
                    <a:pt x="1668" y="9038"/>
                    <a:pt x="1593" y="9117"/>
                  </a:cubicBezTo>
                  <a:cubicBezTo>
                    <a:pt x="1495" y="9221"/>
                    <a:pt x="1464" y="9364"/>
                    <a:pt x="1447" y="9502"/>
                  </a:cubicBezTo>
                  <a:cubicBezTo>
                    <a:pt x="1356" y="10271"/>
                    <a:pt x="1583" y="11096"/>
                    <a:pt x="1711" y="11851"/>
                  </a:cubicBezTo>
                  <a:cubicBezTo>
                    <a:pt x="1867" y="12784"/>
                    <a:pt x="2087" y="13545"/>
                    <a:pt x="2198" y="13900"/>
                  </a:cubicBezTo>
                  <a:cubicBezTo>
                    <a:pt x="2076" y="14168"/>
                    <a:pt x="1962" y="14443"/>
                    <a:pt x="1857" y="14711"/>
                  </a:cubicBezTo>
                  <a:cubicBezTo>
                    <a:pt x="1829" y="14669"/>
                    <a:pt x="1781" y="14592"/>
                    <a:pt x="1683" y="14443"/>
                  </a:cubicBezTo>
                  <a:cubicBezTo>
                    <a:pt x="1478" y="14127"/>
                    <a:pt x="1262" y="12262"/>
                    <a:pt x="1029" y="11392"/>
                  </a:cubicBezTo>
                  <a:cubicBezTo>
                    <a:pt x="889" y="10874"/>
                    <a:pt x="543" y="10504"/>
                    <a:pt x="295" y="10504"/>
                  </a:cubicBezTo>
                  <a:cubicBezTo>
                    <a:pt x="125" y="10504"/>
                    <a:pt x="0" y="10679"/>
                    <a:pt x="20" y="11100"/>
                  </a:cubicBezTo>
                  <a:cubicBezTo>
                    <a:pt x="72" y="12129"/>
                    <a:pt x="1440" y="14193"/>
                    <a:pt x="1440" y="14193"/>
                  </a:cubicBezTo>
                  <a:lnTo>
                    <a:pt x="1826" y="14791"/>
                  </a:lnTo>
                  <a:cubicBezTo>
                    <a:pt x="1416" y="15859"/>
                    <a:pt x="1151" y="16799"/>
                    <a:pt x="1151" y="16799"/>
                  </a:cubicBezTo>
                  <a:lnTo>
                    <a:pt x="1474" y="17017"/>
                  </a:lnTo>
                  <a:cubicBezTo>
                    <a:pt x="1474" y="17017"/>
                    <a:pt x="1391" y="16325"/>
                    <a:pt x="1954" y="14878"/>
                  </a:cubicBezTo>
                  <a:cubicBezTo>
                    <a:pt x="2024" y="14833"/>
                    <a:pt x="2184" y="14749"/>
                    <a:pt x="2539" y="14628"/>
                  </a:cubicBezTo>
                  <a:cubicBezTo>
                    <a:pt x="3674" y="14245"/>
                    <a:pt x="5294" y="14648"/>
                    <a:pt x="6081" y="13510"/>
                  </a:cubicBezTo>
                  <a:cubicBezTo>
                    <a:pt x="6272" y="13236"/>
                    <a:pt x="6265" y="12811"/>
                    <a:pt x="5896" y="12725"/>
                  </a:cubicBezTo>
                  <a:cubicBezTo>
                    <a:pt x="5854" y="12715"/>
                    <a:pt x="5809" y="12710"/>
                    <a:pt x="5764" y="12710"/>
                  </a:cubicBezTo>
                  <a:cubicBezTo>
                    <a:pt x="5526" y="12710"/>
                    <a:pt x="5256" y="12834"/>
                    <a:pt x="5076" y="12954"/>
                  </a:cubicBezTo>
                  <a:cubicBezTo>
                    <a:pt x="4355" y="13427"/>
                    <a:pt x="3760" y="13960"/>
                    <a:pt x="2922" y="14231"/>
                  </a:cubicBezTo>
                  <a:cubicBezTo>
                    <a:pt x="2884" y="14245"/>
                    <a:pt x="2338" y="14471"/>
                    <a:pt x="2055" y="14628"/>
                  </a:cubicBezTo>
                  <a:cubicBezTo>
                    <a:pt x="2135" y="14429"/>
                    <a:pt x="2230" y="14220"/>
                    <a:pt x="2338" y="13995"/>
                  </a:cubicBezTo>
                  <a:cubicBezTo>
                    <a:pt x="2595" y="13744"/>
                    <a:pt x="2873" y="13507"/>
                    <a:pt x="3165" y="13298"/>
                  </a:cubicBezTo>
                  <a:cubicBezTo>
                    <a:pt x="3945" y="12749"/>
                    <a:pt x="4944" y="12578"/>
                    <a:pt x="5761" y="12074"/>
                  </a:cubicBezTo>
                  <a:cubicBezTo>
                    <a:pt x="6008" y="11923"/>
                    <a:pt x="6463" y="11260"/>
                    <a:pt x="5869" y="11260"/>
                  </a:cubicBezTo>
                  <a:cubicBezTo>
                    <a:pt x="5860" y="11260"/>
                    <a:pt x="5851" y="11260"/>
                    <a:pt x="5841" y="11260"/>
                  </a:cubicBezTo>
                  <a:cubicBezTo>
                    <a:pt x="5559" y="11270"/>
                    <a:pt x="5141" y="11573"/>
                    <a:pt x="4888" y="11698"/>
                  </a:cubicBezTo>
                  <a:cubicBezTo>
                    <a:pt x="4167" y="12046"/>
                    <a:pt x="3423" y="12432"/>
                    <a:pt x="2852" y="13003"/>
                  </a:cubicBezTo>
                  <a:cubicBezTo>
                    <a:pt x="2887" y="12943"/>
                    <a:pt x="2922" y="12877"/>
                    <a:pt x="2956" y="12815"/>
                  </a:cubicBezTo>
                  <a:cubicBezTo>
                    <a:pt x="3120" y="12669"/>
                    <a:pt x="3868" y="11994"/>
                    <a:pt x="4835" y="11371"/>
                  </a:cubicBezTo>
                  <a:cubicBezTo>
                    <a:pt x="5935" y="10665"/>
                    <a:pt x="6961" y="10289"/>
                    <a:pt x="7121" y="9778"/>
                  </a:cubicBezTo>
                  <a:cubicBezTo>
                    <a:pt x="7163" y="9644"/>
                    <a:pt x="7104" y="9584"/>
                    <a:pt x="6972" y="9584"/>
                  </a:cubicBezTo>
                  <a:cubicBezTo>
                    <a:pt x="6599" y="9584"/>
                    <a:pt x="5642" y="10067"/>
                    <a:pt x="4724" y="10748"/>
                  </a:cubicBezTo>
                  <a:cubicBezTo>
                    <a:pt x="4032" y="11263"/>
                    <a:pt x="3552" y="11851"/>
                    <a:pt x="3266" y="12275"/>
                  </a:cubicBezTo>
                  <a:cubicBezTo>
                    <a:pt x="3621" y="11652"/>
                    <a:pt x="3993" y="11030"/>
                    <a:pt x="4352" y="10432"/>
                  </a:cubicBezTo>
                  <a:cubicBezTo>
                    <a:pt x="4564" y="10139"/>
                    <a:pt x="5156" y="9402"/>
                    <a:pt x="5970" y="9005"/>
                  </a:cubicBezTo>
                  <a:cubicBezTo>
                    <a:pt x="6999" y="8508"/>
                    <a:pt x="7834" y="8094"/>
                    <a:pt x="8162" y="7391"/>
                  </a:cubicBezTo>
                  <a:cubicBezTo>
                    <a:pt x="8302" y="7090"/>
                    <a:pt x="8308" y="6944"/>
                    <a:pt x="8186" y="6944"/>
                  </a:cubicBezTo>
                  <a:cubicBezTo>
                    <a:pt x="8025" y="6944"/>
                    <a:pt x="7641" y="7201"/>
                    <a:pt x="7052" y="7697"/>
                  </a:cubicBezTo>
                  <a:cubicBezTo>
                    <a:pt x="6342" y="8296"/>
                    <a:pt x="5371" y="9061"/>
                    <a:pt x="4780" y="9725"/>
                  </a:cubicBezTo>
                  <a:cubicBezTo>
                    <a:pt x="5069" y="9256"/>
                    <a:pt x="5344" y="8813"/>
                    <a:pt x="5591" y="8417"/>
                  </a:cubicBezTo>
                  <a:cubicBezTo>
                    <a:pt x="5890" y="8097"/>
                    <a:pt x="6665" y="7300"/>
                    <a:pt x="7431" y="6841"/>
                  </a:cubicBezTo>
                  <a:cubicBezTo>
                    <a:pt x="8401" y="6257"/>
                    <a:pt x="8868" y="5836"/>
                    <a:pt x="8478" y="5676"/>
                  </a:cubicBezTo>
                  <a:cubicBezTo>
                    <a:pt x="8462" y="5669"/>
                    <a:pt x="8443" y="5666"/>
                    <a:pt x="8422" y="5666"/>
                  </a:cubicBezTo>
                  <a:cubicBezTo>
                    <a:pt x="8078" y="5666"/>
                    <a:pt x="7038" y="6472"/>
                    <a:pt x="6272" y="7346"/>
                  </a:cubicBezTo>
                  <a:cubicBezTo>
                    <a:pt x="6488" y="7012"/>
                    <a:pt x="6655" y="6754"/>
                    <a:pt x="6752" y="6605"/>
                  </a:cubicBezTo>
                  <a:cubicBezTo>
                    <a:pt x="6801" y="6538"/>
                    <a:pt x="6847" y="6462"/>
                    <a:pt x="6895" y="6382"/>
                  </a:cubicBezTo>
                  <a:cubicBezTo>
                    <a:pt x="7261" y="6093"/>
                    <a:pt x="8120" y="5387"/>
                    <a:pt x="8989" y="4489"/>
                  </a:cubicBezTo>
                  <a:cubicBezTo>
                    <a:pt x="9987" y="3459"/>
                    <a:pt x="10585" y="2379"/>
                    <a:pt x="10302" y="2379"/>
                  </a:cubicBezTo>
                  <a:cubicBezTo>
                    <a:pt x="10257" y="2379"/>
                    <a:pt x="10190" y="2406"/>
                    <a:pt x="10100" y="2464"/>
                  </a:cubicBezTo>
                  <a:cubicBezTo>
                    <a:pt x="9487" y="2857"/>
                    <a:pt x="7939" y="5240"/>
                    <a:pt x="6951" y="6292"/>
                  </a:cubicBezTo>
                  <a:cubicBezTo>
                    <a:pt x="7065" y="6093"/>
                    <a:pt x="7181" y="5874"/>
                    <a:pt x="7295" y="5655"/>
                  </a:cubicBezTo>
                  <a:cubicBezTo>
                    <a:pt x="7449" y="5457"/>
                    <a:pt x="7629" y="5265"/>
                    <a:pt x="7758" y="5077"/>
                  </a:cubicBezTo>
                  <a:cubicBezTo>
                    <a:pt x="7953" y="4789"/>
                    <a:pt x="8137" y="4496"/>
                    <a:pt x="8300" y="4190"/>
                  </a:cubicBezTo>
                  <a:cubicBezTo>
                    <a:pt x="8562" y="3713"/>
                    <a:pt x="8788" y="3216"/>
                    <a:pt x="8927" y="2690"/>
                  </a:cubicBezTo>
                  <a:cubicBezTo>
                    <a:pt x="9098" y="2067"/>
                    <a:pt x="9139" y="1435"/>
                    <a:pt x="8941" y="818"/>
                  </a:cubicBezTo>
                  <a:cubicBezTo>
                    <a:pt x="8900" y="687"/>
                    <a:pt x="8679" y="0"/>
                    <a:pt x="844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62913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C39F"/>
                </a:solidFill>
              </a:rPr>
              <a:t>THANKS</a:t>
            </a:r>
            <a:r>
              <a:rPr lang="en-US" dirty="0">
                <a:solidFill>
                  <a:srgbClr val="FFC39F"/>
                </a:solidFill>
              </a:rPr>
              <a:t>!</a:t>
            </a:r>
            <a:endParaRPr dirty="0">
              <a:solidFill>
                <a:srgbClr val="FFC39F"/>
              </a:solidFill>
            </a:endParaRPr>
          </a:p>
        </p:txBody>
      </p:sp>
      <p:sp>
        <p:nvSpPr>
          <p:cNvPr id="2142" name="Google Shape;2142;p56"/>
          <p:cNvSpPr txBox="1">
            <a:spLocks noGrp="1"/>
          </p:cNvSpPr>
          <p:nvPr>
            <p:ph type="subTitle" idx="1"/>
          </p:nvPr>
        </p:nvSpPr>
        <p:spPr>
          <a:xfrm flipH="1">
            <a:off x="5742725" y="3379500"/>
            <a:ext cx="26748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FFC39F"/>
                </a:solidFill>
              </a:rPr>
              <a:t>Does anyone have any questions?</a:t>
            </a:r>
            <a:endParaRPr dirty="0"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 E R T A N Y A A 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8644" y="1350154"/>
            <a:ext cx="849291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1. </a:t>
            </a:r>
            <a:r>
              <a:rPr lang="id-ID" sz="2000" dirty="0" smtClean="0">
                <a:solidFill>
                  <a:schemeClr val="bg1"/>
                </a:solidFill>
              </a:rPr>
              <a:t>Ajeng (3053) klp 4 : </a:t>
            </a:r>
          </a:p>
          <a:p>
            <a:r>
              <a:rPr lang="id-ID" sz="2000" dirty="0" smtClean="0">
                <a:solidFill>
                  <a:schemeClr val="bg1"/>
                </a:solidFill>
              </a:rPr>
              <a:t>Kasus setyo termasuk kedalam etis yang mana?</a:t>
            </a:r>
          </a:p>
          <a:p>
            <a:r>
              <a:rPr lang="id-ID" sz="2000" dirty="0" smtClean="0">
                <a:solidFill>
                  <a:schemeClr val="bg1"/>
                </a:solidFill>
              </a:rPr>
              <a:t>2. Audira (3017)</a:t>
            </a:r>
            <a:r>
              <a:rPr lang="id-ID" sz="2000" dirty="0">
                <a:solidFill>
                  <a:schemeClr val="bg1"/>
                </a:solidFill>
              </a:rPr>
              <a:t> </a:t>
            </a:r>
            <a:r>
              <a:rPr lang="id-ID" sz="2000" dirty="0" smtClean="0">
                <a:solidFill>
                  <a:schemeClr val="bg1"/>
                </a:solidFill>
              </a:rPr>
              <a:t>klp 2:</a:t>
            </a:r>
          </a:p>
          <a:p>
            <a:r>
              <a:rPr lang="id-ID" sz="2000" dirty="0" smtClean="0">
                <a:solidFill>
                  <a:schemeClr val="bg1"/>
                </a:solidFill>
              </a:rPr>
              <a:t>Berilah contoh dari nilai etis pancasila?</a:t>
            </a:r>
          </a:p>
          <a:p>
            <a:r>
              <a:rPr lang="id-ID" sz="2000" dirty="0" smtClean="0">
                <a:solidFill>
                  <a:schemeClr val="bg1"/>
                </a:solidFill>
              </a:rPr>
              <a:t>3. Nur afiyah (3077) klp 1:</a:t>
            </a:r>
          </a:p>
          <a:p>
            <a:r>
              <a:rPr lang="id-ID" sz="2000" dirty="0" smtClean="0">
                <a:solidFill>
                  <a:schemeClr val="bg1"/>
                </a:solidFill>
              </a:rPr>
              <a:t>Menurut kalian, apakah dengan adanya peraturan hukum membuat etika seseorang menjadi keterpaksaan?</a:t>
            </a:r>
          </a:p>
          <a:p>
            <a:r>
              <a:rPr lang="id-ID" sz="2000" dirty="0" smtClean="0">
                <a:solidFill>
                  <a:schemeClr val="bg1"/>
                </a:solidFill>
              </a:rPr>
              <a:t>4. Nafiatul (3011) klp 6:</a:t>
            </a:r>
          </a:p>
          <a:p>
            <a:r>
              <a:rPr lang="id-ID" sz="2000" dirty="0" smtClean="0">
                <a:solidFill>
                  <a:schemeClr val="bg1"/>
                </a:solidFill>
              </a:rPr>
              <a:t>Seberapa pentingnya pancasila sebagai sistem etika?</a:t>
            </a:r>
          </a:p>
          <a:p>
            <a:r>
              <a:rPr lang="id-ID" sz="2000" dirty="0" smtClean="0">
                <a:solidFill>
                  <a:schemeClr val="bg1"/>
                </a:solidFill>
              </a:rPr>
              <a:t>5. Ramadhanty ( 3024 ) klp 3 : pengertian esensi dan urgensi dalam sistem etika dan contohnya</a:t>
            </a:r>
          </a:p>
          <a:p>
            <a:r>
              <a:rPr lang="id-ID" sz="2000" dirty="0" smtClean="0">
                <a:solidFill>
                  <a:schemeClr val="bg1"/>
                </a:solidFill>
              </a:rPr>
              <a:t> </a:t>
            </a:r>
          </a:p>
          <a:p>
            <a:endParaRPr lang="id-ID" sz="2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03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9"/>
          <p:cNvGrpSpPr/>
          <p:nvPr/>
        </p:nvGrpSpPr>
        <p:grpSpPr>
          <a:xfrm>
            <a:off x="0" y="962950"/>
            <a:ext cx="9144015" cy="4191831"/>
            <a:chOff x="0" y="962950"/>
            <a:chExt cx="9144015" cy="4191831"/>
          </a:xfrm>
        </p:grpSpPr>
        <p:sp>
          <p:nvSpPr>
            <p:cNvPr id="311" name="Google Shape;311;p29"/>
            <p:cNvSpPr/>
            <p:nvPr/>
          </p:nvSpPr>
          <p:spPr>
            <a:xfrm>
              <a:off x="0" y="2999239"/>
              <a:ext cx="9144015" cy="2133286"/>
            </a:xfrm>
            <a:custGeom>
              <a:avLst/>
              <a:gdLst/>
              <a:ahLst/>
              <a:cxnLst/>
              <a:rect l="l" t="t" r="r" b="b"/>
              <a:pathLst>
                <a:path w="95980" h="22392" extrusionOk="0">
                  <a:moveTo>
                    <a:pt x="53060" y="1"/>
                  </a:moveTo>
                  <a:cubicBezTo>
                    <a:pt x="49554" y="1"/>
                    <a:pt x="49455" y="4370"/>
                    <a:pt x="45849" y="5722"/>
                  </a:cubicBezTo>
                  <a:cubicBezTo>
                    <a:pt x="44948" y="6060"/>
                    <a:pt x="44113" y="6188"/>
                    <a:pt x="43328" y="6188"/>
                  </a:cubicBezTo>
                  <a:cubicBezTo>
                    <a:pt x="40848" y="6188"/>
                    <a:pt x="38863" y="4910"/>
                    <a:pt x="36858" y="4910"/>
                  </a:cubicBezTo>
                  <a:cubicBezTo>
                    <a:pt x="36806" y="4910"/>
                    <a:pt x="36754" y="4911"/>
                    <a:pt x="36702" y="4912"/>
                  </a:cubicBezTo>
                  <a:cubicBezTo>
                    <a:pt x="34013" y="4999"/>
                    <a:pt x="34503" y="6648"/>
                    <a:pt x="31956" y="7803"/>
                  </a:cubicBezTo>
                  <a:cubicBezTo>
                    <a:pt x="29410" y="8962"/>
                    <a:pt x="28947" y="8384"/>
                    <a:pt x="24083" y="8847"/>
                  </a:cubicBezTo>
                  <a:cubicBezTo>
                    <a:pt x="19219" y="9309"/>
                    <a:pt x="18064" y="14289"/>
                    <a:pt x="16324" y="15676"/>
                  </a:cubicBezTo>
                  <a:cubicBezTo>
                    <a:pt x="15887" y="16027"/>
                    <a:pt x="15413" y="16150"/>
                    <a:pt x="14891" y="16150"/>
                  </a:cubicBezTo>
                  <a:cubicBezTo>
                    <a:pt x="13681" y="16150"/>
                    <a:pt x="12214" y="15491"/>
                    <a:pt x="10351" y="15491"/>
                  </a:cubicBezTo>
                  <a:cubicBezTo>
                    <a:pt x="9828" y="15491"/>
                    <a:pt x="9273" y="15543"/>
                    <a:pt x="8684" y="15676"/>
                  </a:cubicBezTo>
                  <a:cubicBezTo>
                    <a:pt x="5098" y="16487"/>
                    <a:pt x="0" y="22391"/>
                    <a:pt x="0" y="22391"/>
                  </a:cubicBezTo>
                  <a:lnTo>
                    <a:pt x="95980" y="22391"/>
                  </a:lnTo>
                  <a:cubicBezTo>
                    <a:pt x="95980" y="22391"/>
                    <a:pt x="93663" y="17761"/>
                    <a:pt x="90653" y="16258"/>
                  </a:cubicBezTo>
                  <a:cubicBezTo>
                    <a:pt x="90001" y="15931"/>
                    <a:pt x="89414" y="15817"/>
                    <a:pt x="88856" y="15817"/>
                  </a:cubicBezTo>
                  <a:cubicBezTo>
                    <a:pt x="87555" y="15817"/>
                    <a:pt x="86416" y="16440"/>
                    <a:pt x="84990" y="16440"/>
                  </a:cubicBezTo>
                  <a:cubicBezTo>
                    <a:pt x="84210" y="16440"/>
                    <a:pt x="83344" y="16254"/>
                    <a:pt x="82318" y="15676"/>
                  </a:cubicBezTo>
                  <a:cubicBezTo>
                    <a:pt x="78612" y="13592"/>
                    <a:pt x="79423" y="8732"/>
                    <a:pt x="75254" y="5838"/>
                  </a:cubicBezTo>
                  <a:cubicBezTo>
                    <a:pt x="73954" y="4934"/>
                    <a:pt x="72630" y="4628"/>
                    <a:pt x="71309" y="4628"/>
                  </a:cubicBezTo>
                  <a:cubicBezTo>
                    <a:pt x="68547" y="4628"/>
                    <a:pt x="65795" y="5964"/>
                    <a:pt x="63276" y="5964"/>
                  </a:cubicBezTo>
                  <a:cubicBezTo>
                    <a:pt x="63140" y="5964"/>
                    <a:pt x="63004" y="5960"/>
                    <a:pt x="62869" y="5952"/>
                  </a:cubicBezTo>
                  <a:cubicBezTo>
                    <a:pt x="59049" y="5722"/>
                    <a:pt x="57891" y="625"/>
                    <a:pt x="53722" y="48"/>
                  </a:cubicBezTo>
                  <a:cubicBezTo>
                    <a:pt x="53488" y="16"/>
                    <a:pt x="53268" y="1"/>
                    <a:pt x="5306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3540895" y="962950"/>
              <a:ext cx="1147283" cy="273644"/>
            </a:xfrm>
            <a:custGeom>
              <a:avLst/>
              <a:gdLst/>
              <a:ahLst/>
              <a:cxnLst/>
              <a:rect l="l" t="t" r="r" b="b"/>
              <a:pathLst>
                <a:path w="17022" h="4060" extrusionOk="0">
                  <a:moveTo>
                    <a:pt x="12069" y="1"/>
                  </a:moveTo>
                  <a:cubicBezTo>
                    <a:pt x="10648" y="1"/>
                    <a:pt x="10881" y="1407"/>
                    <a:pt x="9840" y="1798"/>
                  </a:cubicBezTo>
                  <a:cubicBezTo>
                    <a:pt x="9677" y="1859"/>
                    <a:pt x="9530" y="1885"/>
                    <a:pt x="9394" y="1885"/>
                  </a:cubicBezTo>
                  <a:cubicBezTo>
                    <a:pt x="8737" y="1885"/>
                    <a:pt x="8344" y="1291"/>
                    <a:pt x="7728" y="1291"/>
                  </a:cubicBezTo>
                  <a:cubicBezTo>
                    <a:pt x="7639" y="1291"/>
                    <a:pt x="7546" y="1304"/>
                    <a:pt x="7446" y="1332"/>
                  </a:cubicBezTo>
                  <a:cubicBezTo>
                    <a:pt x="6518" y="1600"/>
                    <a:pt x="7116" y="2331"/>
                    <a:pt x="6316" y="2595"/>
                  </a:cubicBezTo>
                  <a:cubicBezTo>
                    <a:pt x="6184" y="2639"/>
                    <a:pt x="6075" y="2656"/>
                    <a:pt x="5981" y="2656"/>
                  </a:cubicBezTo>
                  <a:cubicBezTo>
                    <a:pt x="5681" y="2656"/>
                    <a:pt x="5523" y="2485"/>
                    <a:pt x="5196" y="2485"/>
                  </a:cubicBezTo>
                  <a:cubicBezTo>
                    <a:pt x="5005" y="2485"/>
                    <a:pt x="4756" y="2543"/>
                    <a:pt x="4389" y="2727"/>
                  </a:cubicBezTo>
                  <a:cubicBezTo>
                    <a:pt x="3191" y="3325"/>
                    <a:pt x="2927" y="3527"/>
                    <a:pt x="2659" y="3593"/>
                  </a:cubicBezTo>
                  <a:cubicBezTo>
                    <a:pt x="2395" y="3659"/>
                    <a:pt x="1" y="4060"/>
                    <a:pt x="1" y="4060"/>
                  </a:cubicBezTo>
                  <a:lnTo>
                    <a:pt x="16554" y="4060"/>
                  </a:lnTo>
                  <a:cubicBezTo>
                    <a:pt x="16554" y="4060"/>
                    <a:pt x="17021" y="2595"/>
                    <a:pt x="16089" y="1997"/>
                  </a:cubicBezTo>
                  <a:cubicBezTo>
                    <a:pt x="15779" y="1797"/>
                    <a:pt x="15580" y="1745"/>
                    <a:pt x="15415" y="1745"/>
                  </a:cubicBezTo>
                  <a:cubicBezTo>
                    <a:pt x="15237" y="1745"/>
                    <a:pt x="15099" y="1806"/>
                    <a:pt x="14905" y="1806"/>
                  </a:cubicBezTo>
                  <a:cubicBezTo>
                    <a:pt x="14739" y="1806"/>
                    <a:pt x="14533" y="1762"/>
                    <a:pt x="14227" y="1600"/>
                  </a:cubicBezTo>
                  <a:cubicBezTo>
                    <a:pt x="14227" y="1600"/>
                    <a:pt x="13695" y="69"/>
                    <a:pt x="12167" y="3"/>
                  </a:cubicBezTo>
                  <a:cubicBezTo>
                    <a:pt x="12134" y="1"/>
                    <a:pt x="12101" y="1"/>
                    <a:pt x="1206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6715238" y="3874695"/>
              <a:ext cx="1185296" cy="1268805"/>
            </a:xfrm>
            <a:custGeom>
              <a:avLst/>
              <a:gdLst/>
              <a:ahLst/>
              <a:cxnLst/>
              <a:rect l="l" t="t" r="r" b="b"/>
              <a:pathLst>
                <a:path w="17586" h="18825" extrusionOk="0">
                  <a:moveTo>
                    <a:pt x="4147" y="0"/>
                  </a:moveTo>
                  <a:cubicBezTo>
                    <a:pt x="4059" y="0"/>
                    <a:pt x="4026" y="109"/>
                    <a:pt x="4068" y="350"/>
                  </a:cubicBezTo>
                  <a:cubicBezTo>
                    <a:pt x="4239" y="1311"/>
                    <a:pt x="6382" y="4459"/>
                    <a:pt x="7165" y="6223"/>
                  </a:cubicBezTo>
                  <a:cubicBezTo>
                    <a:pt x="6984" y="5980"/>
                    <a:pt x="6772" y="5722"/>
                    <a:pt x="6560" y="5471"/>
                  </a:cubicBezTo>
                  <a:cubicBezTo>
                    <a:pt x="6396" y="5179"/>
                    <a:pt x="6250" y="4853"/>
                    <a:pt x="6086" y="4598"/>
                  </a:cubicBezTo>
                  <a:cubicBezTo>
                    <a:pt x="5833" y="4209"/>
                    <a:pt x="5561" y="3830"/>
                    <a:pt x="5272" y="3467"/>
                  </a:cubicBezTo>
                  <a:cubicBezTo>
                    <a:pt x="4820" y="2901"/>
                    <a:pt x="4315" y="2364"/>
                    <a:pt x="3742" y="1916"/>
                  </a:cubicBezTo>
                  <a:cubicBezTo>
                    <a:pt x="3060" y="1387"/>
                    <a:pt x="2301" y="1008"/>
                    <a:pt x="1435" y="932"/>
                  </a:cubicBezTo>
                  <a:cubicBezTo>
                    <a:pt x="1363" y="925"/>
                    <a:pt x="1169" y="908"/>
                    <a:pt x="953" y="908"/>
                  </a:cubicBezTo>
                  <a:cubicBezTo>
                    <a:pt x="521" y="908"/>
                    <a:pt x="0" y="976"/>
                    <a:pt x="200" y="1332"/>
                  </a:cubicBezTo>
                  <a:cubicBezTo>
                    <a:pt x="248" y="1415"/>
                    <a:pt x="332" y="1471"/>
                    <a:pt x="415" y="1523"/>
                  </a:cubicBezTo>
                  <a:cubicBezTo>
                    <a:pt x="1216" y="2024"/>
                    <a:pt x="2099" y="2295"/>
                    <a:pt x="2945" y="2703"/>
                  </a:cubicBezTo>
                  <a:cubicBezTo>
                    <a:pt x="4208" y="3308"/>
                    <a:pt x="5868" y="4905"/>
                    <a:pt x="6557" y="5597"/>
                  </a:cubicBezTo>
                  <a:cubicBezTo>
                    <a:pt x="6653" y="5725"/>
                    <a:pt x="6772" y="5886"/>
                    <a:pt x="6907" y="6070"/>
                  </a:cubicBezTo>
                  <a:cubicBezTo>
                    <a:pt x="5875" y="5087"/>
                    <a:pt x="4286" y="4449"/>
                    <a:pt x="3382" y="4449"/>
                  </a:cubicBezTo>
                  <a:cubicBezTo>
                    <a:pt x="3204" y="4449"/>
                    <a:pt x="3053" y="4474"/>
                    <a:pt x="2938" y="4525"/>
                  </a:cubicBezTo>
                  <a:cubicBezTo>
                    <a:pt x="2072" y="4915"/>
                    <a:pt x="3926" y="5333"/>
                    <a:pt x="5495" y="5757"/>
                  </a:cubicBezTo>
                  <a:cubicBezTo>
                    <a:pt x="6511" y="6032"/>
                    <a:pt x="7103" y="6463"/>
                    <a:pt x="7395" y="6735"/>
                  </a:cubicBezTo>
                  <a:cubicBezTo>
                    <a:pt x="7694" y="7145"/>
                    <a:pt x="8028" y="7608"/>
                    <a:pt x="8365" y="8078"/>
                  </a:cubicBezTo>
                  <a:cubicBezTo>
                    <a:pt x="8407" y="8151"/>
                    <a:pt x="8445" y="8224"/>
                    <a:pt x="8487" y="8290"/>
                  </a:cubicBezTo>
                  <a:cubicBezTo>
                    <a:pt x="8243" y="8012"/>
                    <a:pt x="7965" y="7729"/>
                    <a:pt x="7680" y="7531"/>
                  </a:cubicBezTo>
                  <a:cubicBezTo>
                    <a:pt x="7204" y="7198"/>
                    <a:pt x="6229" y="6938"/>
                    <a:pt x="5466" y="6938"/>
                  </a:cubicBezTo>
                  <a:cubicBezTo>
                    <a:pt x="4945" y="6938"/>
                    <a:pt x="4522" y="7059"/>
                    <a:pt x="4423" y="7361"/>
                  </a:cubicBezTo>
                  <a:cubicBezTo>
                    <a:pt x="4180" y="8105"/>
                    <a:pt x="5759" y="7779"/>
                    <a:pt x="7109" y="8008"/>
                  </a:cubicBezTo>
                  <a:cubicBezTo>
                    <a:pt x="8034" y="8164"/>
                    <a:pt x="8699" y="8718"/>
                    <a:pt x="9026" y="9049"/>
                  </a:cubicBezTo>
                  <a:cubicBezTo>
                    <a:pt x="9057" y="9083"/>
                    <a:pt x="9086" y="9115"/>
                    <a:pt x="9117" y="9145"/>
                  </a:cubicBezTo>
                  <a:cubicBezTo>
                    <a:pt x="9266" y="9365"/>
                    <a:pt x="9412" y="9577"/>
                    <a:pt x="9548" y="9779"/>
                  </a:cubicBezTo>
                  <a:cubicBezTo>
                    <a:pt x="9865" y="10252"/>
                    <a:pt x="10168" y="10701"/>
                    <a:pt x="10460" y="11132"/>
                  </a:cubicBezTo>
                  <a:cubicBezTo>
                    <a:pt x="10080" y="10642"/>
                    <a:pt x="9521" y="9998"/>
                    <a:pt x="8880" y="9553"/>
                  </a:cubicBezTo>
                  <a:cubicBezTo>
                    <a:pt x="8111" y="9015"/>
                    <a:pt x="7171" y="8749"/>
                    <a:pt x="6450" y="8749"/>
                  </a:cubicBezTo>
                  <a:cubicBezTo>
                    <a:pt x="6069" y="8749"/>
                    <a:pt x="5750" y="8824"/>
                    <a:pt x="5550" y="8972"/>
                  </a:cubicBezTo>
                  <a:cubicBezTo>
                    <a:pt x="4973" y="9403"/>
                    <a:pt x="7617" y="9824"/>
                    <a:pt x="8919" y="10294"/>
                  </a:cubicBezTo>
                  <a:cubicBezTo>
                    <a:pt x="9900" y="10648"/>
                    <a:pt x="10568" y="11355"/>
                    <a:pt x="10836" y="11679"/>
                  </a:cubicBezTo>
                  <a:cubicBezTo>
                    <a:pt x="11257" y="12288"/>
                    <a:pt x="11678" y="12879"/>
                    <a:pt x="12126" y="13505"/>
                  </a:cubicBezTo>
                  <a:cubicBezTo>
                    <a:pt x="11538" y="12938"/>
                    <a:pt x="10682" y="12318"/>
                    <a:pt x="9820" y="11737"/>
                  </a:cubicBezTo>
                  <a:cubicBezTo>
                    <a:pt x="9122" y="11272"/>
                    <a:pt x="8411" y="11081"/>
                    <a:pt x="7837" y="11081"/>
                  </a:cubicBezTo>
                  <a:cubicBezTo>
                    <a:pt x="7318" y="11081"/>
                    <a:pt x="6912" y="11238"/>
                    <a:pt x="6734" y="11491"/>
                  </a:cubicBezTo>
                  <a:cubicBezTo>
                    <a:pt x="6361" y="12023"/>
                    <a:pt x="7492" y="12058"/>
                    <a:pt x="9583" y="12527"/>
                  </a:cubicBezTo>
                  <a:cubicBezTo>
                    <a:pt x="11086" y="12865"/>
                    <a:pt x="12088" y="13651"/>
                    <a:pt x="12537" y="14069"/>
                  </a:cubicBezTo>
                  <a:cubicBezTo>
                    <a:pt x="12728" y="14330"/>
                    <a:pt x="12923" y="14597"/>
                    <a:pt x="13132" y="14876"/>
                  </a:cubicBezTo>
                  <a:cubicBezTo>
                    <a:pt x="13365" y="15193"/>
                    <a:pt x="13636" y="15516"/>
                    <a:pt x="13929" y="15833"/>
                  </a:cubicBezTo>
                  <a:cubicBezTo>
                    <a:pt x="13574" y="15673"/>
                    <a:pt x="13052" y="15436"/>
                    <a:pt x="12474" y="15182"/>
                  </a:cubicBezTo>
                  <a:cubicBezTo>
                    <a:pt x="11824" y="14897"/>
                    <a:pt x="11197" y="14594"/>
                    <a:pt x="10602" y="14215"/>
                  </a:cubicBezTo>
                  <a:cubicBezTo>
                    <a:pt x="10086" y="13886"/>
                    <a:pt x="9439" y="13544"/>
                    <a:pt x="8798" y="13544"/>
                  </a:cubicBezTo>
                  <a:cubicBezTo>
                    <a:pt x="8584" y="13544"/>
                    <a:pt x="8371" y="13582"/>
                    <a:pt x="8164" y="13672"/>
                  </a:cubicBezTo>
                  <a:cubicBezTo>
                    <a:pt x="7885" y="13791"/>
                    <a:pt x="7767" y="14024"/>
                    <a:pt x="7888" y="14305"/>
                  </a:cubicBezTo>
                  <a:cubicBezTo>
                    <a:pt x="7965" y="14476"/>
                    <a:pt x="8125" y="14594"/>
                    <a:pt x="8289" y="14685"/>
                  </a:cubicBezTo>
                  <a:cubicBezTo>
                    <a:pt x="9193" y="15196"/>
                    <a:pt x="10327" y="15339"/>
                    <a:pt x="11326" y="15572"/>
                  </a:cubicBezTo>
                  <a:cubicBezTo>
                    <a:pt x="12558" y="15861"/>
                    <a:pt x="13616" y="15982"/>
                    <a:pt x="14109" y="16031"/>
                  </a:cubicBezTo>
                  <a:cubicBezTo>
                    <a:pt x="14377" y="16320"/>
                    <a:pt x="14659" y="16601"/>
                    <a:pt x="14937" y="16873"/>
                  </a:cubicBezTo>
                  <a:cubicBezTo>
                    <a:pt x="14871" y="16883"/>
                    <a:pt x="14746" y="16904"/>
                    <a:pt x="14517" y="16946"/>
                  </a:cubicBezTo>
                  <a:cubicBezTo>
                    <a:pt x="14487" y="16951"/>
                    <a:pt x="14451" y="16954"/>
                    <a:pt x="14409" y="16954"/>
                  </a:cubicBezTo>
                  <a:cubicBezTo>
                    <a:pt x="13737" y="16954"/>
                    <a:pt x="11531" y="16331"/>
                    <a:pt x="10404" y="16177"/>
                  </a:cubicBezTo>
                  <a:cubicBezTo>
                    <a:pt x="10296" y="16163"/>
                    <a:pt x="10190" y="16156"/>
                    <a:pt x="10086" y="16156"/>
                  </a:cubicBezTo>
                  <a:cubicBezTo>
                    <a:pt x="9048" y="16156"/>
                    <a:pt x="8340" y="16842"/>
                    <a:pt x="9524" y="17269"/>
                  </a:cubicBezTo>
                  <a:cubicBezTo>
                    <a:pt x="9880" y="17398"/>
                    <a:pt x="10382" y="17445"/>
                    <a:pt x="10924" y="17445"/>
                  </a:cubicBezTo>
                  <a:cubicBezTo>
                    <a:pt x="12362" y="17445"/>
                    <a:pt x="14078" y="17116"/>
                    <a:pt x="14078" y="17116"/>
                  </a:cubicBezTo>
                  <a:lnTo>
                    <a:pt x="15018" y="16949"/>
                  </a:lnTo>
                  <a:cubicBezTo>
                    <a:pt x="16124" y="18011"/>
                    <a:pt x="17147" y="18825"/>
                    <a:pt x="17147" y="18825"/>
                  </a:cubicBezTo>
                  <a:lnTo>
                    <a:pt x="17585" y="18536"/>
                  </a:lnTo>
                  <a:cubicBezTo>
                    <a:pt x="17585" y="18536"/>
                    <a:pt x="16688" y="18279"/>
                    <a:pt x="15191" y="16838"/>
                  </a:cubicBezTo>
                  <a:cubicBezTo>
                    <a:pt x="15174" y="16731"/>
                    <a:pt x="15153" y="16483"/>
                    <a:pt x="15188" y="15986"/>
                  </a:cubicBezTo>
                  <a:cubicBezTo>
                    <a:pt x="15299" y="14385"/>
                    <a:pt x="16635" y="12590"/>
                    <a:pt x="15637" y="11028"/>
                  </a:cubicBezTo>
                  <a:cubicBezTo>
                    <a:pt x="15489" y="10796"/>
                    <a:pt x="15233" y="10627"/>
                    <a:pt x="14988" y="10627"/>
                  </a:cubicBezTo>
                  <a:cubicBezTo>
                    <a:pt x="14836" y="10627"/>
                    <a:pt x="14687" y="10693"/>
                    <a:pt x="14573" y="10851"/>
                  </a:cubicBezTo>
                  <a:cubicBezTo>
                    <a:pt x="14356" y="11146"/>
                    <a:pt x="14367" y="11647"/>
                    <a:pt x="14430" y="11988"/>
                  </a:cubicBezTo>
                  <a:cubicBezTo>
                    <a:pt x="14638" y="13123"/>
                    <a:pt x="14990" y="14128"/>
                    <a:pt x="14892" y="15307"/>
                  </a:cubicBezTo>
                  <a:cubicBezTo>
                    <a:pt x="14889" y="15363"/>
                    <a:pt x="14889" y="16153"/>
                    <a:pt x="14934" y="16584"/>
                  </a:cubicBezTo>
                  <a:cubicBezTo>
                    <a:pt x="14732" y="16379"/>
                    <a:pt x="14520" y="16156"/>
                    <a:pt x="14301" y="15906"/>
                  </a:cubicBezTo>
                  <a:cubicBezTo>
                    <a:pt x="14120" y="15461"/>
                    <a:pt x="13974" y="14994"/>
                    <a:pt x="13869" y="14525"/>
                  </a:cubicBezTo>
                  <a:cubicBezTo>
                    <a:pt x="13591" y="13275"/>
                    <a:pt x="13897" y="11954"/>
                    <a:pt x="13696" y="10684"/>
                  </a:cubicBezTo>
                  <a:cubicBezTo>
                    <a:pt x="13653" y="10404"/>
                    <a:pt x="13334" y="9849"/>
                    <a:pt x="13044" y="9849"/>
                  </a:cubicBezTo>
                  <a:cubicBezTo>
                    <a:pt x="12929" y="9849"/>
                    <a:pt x="12818" y="9936"/>
                    <a:pt x="12731" y="10162"/>
                  </a:cubicBezTo>
                  <a:cubicBezTo>
                    <a:pt x="12596" y="10517"/>
                    <a:pt x="12760" y="11191"/>
                    <a:pt x="12777" y="11567"/>
                  </a:cubicBezTo>
                  <a:cubicBezTo>
                    <a:pt x="12836" y="12639"/>
                    <a:pt x="12930" y="13756"/>
                    <a:pt x="13341" y="14758"/>
                  </a:cubicBezTo>
                  <a:cubicBezTo>
                    <a:pt x="13282" y="14685"/>
                    <a:pt x="13222" y="14608"/>
                    <a:pt x="13163" y="14531"/>
                  </a:cubicBezTo>
                  <a:cubicBezTo>
                    <a:pt x="13062" y="14253"/>
                    <a:pt x="12620" y="12983"/>
                    <a:pt x="12349" y="11463"/>
                  </a:cubicBezTo>
                  <a:cubicBezTo>
                    <a:pt x="12047" y="9741"/>
                    <a:pt x="12113" y="8280"/>
                    <a:pt x="11562" y="7813"/>
                  </a:cubicBezTo>
                  <a:cubicBezTo>
                    <a:pt x="11506" y="7765"/>
                    <a:pt x="11456" y="7743"/>
                    <a:pt x="11411" y="7743"/>
                  </a:cubicBezTo>
                  <a:cubicBezTo>
                    <a:pt x="11021" y="7743"/>
                    <a:pt x="11078" y="9471"/>
                    <a:pt x="11525" y="11282"/>
                  </a:cubicBezTo>
                  <a:cubicBezTo>
                    <a:pt x="11799" y="12402"/>
                    <a:pt x="12283" y="13296"/>
                    <a:pt x="12655" y="13871"/>
                  </a:cubicBezTo>
                  <a:cubicBezTo>
                    <a:pt x="12071" y="13108"/>
                    <a:pt x="11490" y="12329"/>
                    <a:pt x="10936" y="11574"/>
                  </a:cubicBezTo>
                  <a:cubicBezTo>
                    <a:pt x="10690" y="11164"/>
                    <a:pt x="10080" y="10051"/>
                    <a:pt x="10014" y="8836"/>
                  </a:cubicBezTo>
                  <a:cubicBezTo>
                    <a:pt x="9931" y="7308"/>
                    <a:pt x="9851" y="6059"/>
                    <a:pt x="9155" y="5294"/>
                  </a:cubicBezTo>
                  <a:cubicBezTo>
                    <a:pt x="8951" y="5072"/>
                    <a:pt x="8803" y="4962"/>
                    <a:pt x="8709" y="4962"/>
                  </a:cubicBezTo>
                  <a:cubicBezTo>
                    <a:pt x="8483" y="4962"/>
                    <a:pt x="8575" y="5603"/>
                    <a:pt x="8957" y="6825"/>
                  </a:cubicBezTo>
                  <a:cubicBezTo>
                    <a:pt x="9329" y="8012"/>
                    <a:pt x="9771" y="9605"/>
                    <a:pt x="10289" y="10680"/>
                  </a:cubicBezTo>
                  <a:cubicBezTo>
                    <a:pt x="9858" y="10082"/>
                    <a:pt x="9454" y="9515"/>
                    <a:pt x="9089" y="8999"/>
                  </a:cubicBezTo>
                  <a:cubicBezTo>
                    <a:pt x="8849" y="8471"/>
                    <a:pt x="8268" y="7100"/>
                    <a:pt x="8094" y="5913"/>
                  </a:cubicBezTo>
                  <a:cubicBezTo>
                    <a:pt x="7913" y="4672"/>
                    <a:pt x="7689" y="3914"/>
                    <a:pt x="7393" y="3914"/>
                  </a:cubicBezTo>
                  <a:cubicBezTo>
                    <a:pt x="7331" y="3914"/>
                    <a:pt x="7265" y="3948"/>
                    <a:pt x="7196" y="4018"/>
                  </a:cubicBezTo>
                  <a:cubicBezTo>
                    <a:pt x="6921" y="4292"/>
                    <a:pt x="7395" y="6119"/>
                    <a:pt x="8122" y="7608"/>
                  </a:cubicBezTo>
                  <a:cubicBezTo>
                    <a:pt x="7819" y="7170"/>
                    <a:pt x="7589" y="6828"/>
                    <a:pt x="7454" y="6630"/>
                  </a:cubicBezTo>
                  <a:cubicBezTo>
                    <a:pt x="7395" y="6536"/>
                    <a:pt x="7329" y="6439"/>
                    <a:pt x="7252" y="6342"/>
                  </a:cubicBezTo>
                  <a:cubicBezTo>
                    <a:pt x="7085" y="5736"/>
                    <a:pt x="6657" y="4313"/>
                    <a:pt x="5996" y="2769"/>
                  </a:cubicBezTo>
                  <a:cubicBezTo>
                    <a:pt x="5323" y="1200"/>
                    <a:pt x="4438" y="0"/>
                    <a:pt x="41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7560773" y="3472451"/>
              <a:ext cx="614823" cy="1660062"/>
            </a:xfrm>
            <a:custGeom>
              <a:avLst/>
              <a:gdLst/>
              <a:ahLst/>
              <a:cxnLst/>
              <a:rect l="l" t="t" r="r" b="b"/>
              <a:pathLst>
                <a:path w="9122" h="24630" extrusionOk="0">
                  <a:moveTo>
                    <a:pt x="4581" y="0"/>
                  </a:moveTo>
                  <a:cubicBezTo>
                    <a:pt x="4489" y="0"/>
                    <a:pt x="4419" y="54"/>
                    <a:pt x="4386" y="188"/>
                  </a:cubicBezTo>
                  <a:cubicBezTo>
                    <a:pt x="4361" y="282"/>
                    <a:pt x="4386" y="383"/>
                    <a:pt x="4411" y="477"/>
                  </a:cubicBezTo>
                  <a:cubicBezTo>
                    <a:pt x="4650" y="1389"/>
                    <a:pt x="5113" y="2192"/>
                    <a:pt x="5454" y="3062"/>
                  </a:cubicBezTo>
                  <a:cubicBezTo>
                    <a:pt x="5962" y="4370"/>
                    <a:pt x="6087" y="6667"/>
                    <a:pt x="6119" y="7648"/>
                  </a:cubicBezTo>
                  <a:cubicBezTo>
                    <a:pt x="6101" y="7804"/>
                    <a:pt x="6077" y="8003"/>
                    <a:pt x="6052" y="8228"/>
                  </a:cubicBezTo>
                  <a:cubicBezTo>
                    <a:pt x="5952" y="6527"/>
                    <a:pt x="4932" y="4642"/>
                    <a:pt x="4205" y="4395"/>
                  </a:cubicBezTo>
                  <a:cubicBezTo>
                    <a:pt x="4128" y="4368"/>
                    <a:pt x="4065" y="4355"/>
                    <a:pt x="4015" y="4355"/>
                  </a:cubicBezTo>
                  <a:cubicBezTo>
                    <a:pt x="3491" y="4355"/>
                    <a:pt x="4450" y="5776"/>
                    <a:pt x="5235" y="7038"/>
                  </a:cubicBezTo>
                  <a:cubicBezTo>
                    <a:pt x="5788" y="7932"/>
                    <a:pt x="5927" y="8650"/>
                    <a:pt x="5955" y="9046"/>
                  </a:cubicBezTo>
                  <a:cubicBezTo>
                    <a:pt x="5893" y="9551"/>
                    <a:pt x="5823" y="10118"/>
                    <a:pt x="5747" y="10695"/>
                  </a:cubicBezTo>
                  <a:cubicBezTo>
                    <a:pt x="5726" y="10775"/>
                    <a:pt x="5708" y="10855"/>
                    <a:pt x="5691" y="10932"/>
                  </a:cubicBezTo>
                  <a:cubicBezTo>
                    <a:pt x="5705" y="10559"/>
                    <a:pt x="5691" y="10163"/>
                    <a:pt x="5618" y="9825"/>
                  </a:cubicBezTo>
                  <a:cubicBezTo>
                    <a:pt x="5435" y="8961"/>
                    <a:pt x="4288" y="7425"/>
                    <a:pt x="3565" y="7425"/>
                  </a:cubicBezTo>
                  <a:cubicBezTo>
                    <a:pt x="3490" y="7425"/>
                    <a:pt x="3420" y="7441"/>
                    <a:pt x="3356" y="7477"/>
                  </a:cubicBezTo>
                  <a:cubicBezTo>
                    <a:pt x="2670" y="7856"/>
                    <a:pt x="4048" y="8695"/>
                    <a:pt x="4877" y="9784"/>
                  </a:cubicBezTo>
                  <a:cubicBezTo>
                    <a:pt x="5447" y="10528"/>
                    <a:pt x="5555" y="11388"/>
                    <a:pt x="5569" y="11854"/>
                  </a:cubicBezTo>
                  <a:cubicBezTo>
                    <a:pt x="5565" y="11899"/>
                    <a:pt x="5565" y="11944"/>
                    <a:pt x="5569" y="11986"/>
                  </a:cubicBezTo>
                  <a:cubicBezTo>
                    <a:pt x="5527" y="12247"/>
                    <a:pt x="5489" y="12504"/>
                    <a:pt x="5451" y="12745"/>
                  </a:cubicBezTo>
                  <a:cubicBezTo>
                    <a:pt x="5360" y="13308"/>
                    <a:pt x="5276" y="13837"/>
                    <a:pt x="5196" y="14355"/>
                  </a:cubicBezTo>
                  <a:cubicBezTo>
                    <a:pt x="5252" y="13736"/>
                    <a:pt x="5280" y="12883"/>
                    <a:pt x="5117" y="12122"/>
                  </a:cubicBezTo>
                  <a:cubicBezTo>
                    <a:pt x="4817" y="10720"/>
                    <a:pt x="3794" y="9506"/>
                    <a:pt x="3078" y="9425"/>
                  </a:cubicBezTo>
                  <a:cubicBezTo>
                    <a:pt x="3065" y="9424"/>
                    <a:pt x="3052" y="9423"/>
                    <a:pt x="3041" y="9423"/>
                  </a:cubicBezTo>
                  <a:cubicBezTo>
                    <a:pt x="2425" y="9423"/>
                    <a:pt x="4022" y="11480"/>
                    <a:pt x="4640" y="12689"/>
                  </a:cubicBezTo>
                  <a:cubicBezTo>
                    <a:pt x="5113" y="13618"/>
                    <a:pt x="5120" y="14588"/>
                    <a:pt x="5096" y="15009"/>
                  </a:cubicBezTo>
                  <a:cubicBezTo>
                    <a:pt x="4988" y="15743"/>
                    <a:pt x="4891" y="16464"/>
                    <a:pt x="4793" y="17225"/>
                  </a:cubicBezTo>
                  <a:cubicBezTo>
                    <a:pt x="4748" y="16411"/>
                    <a:pt x="4549" y="15375"/>
                    <a:pt x="4310" y="14359"/>
                  </a:cubicBezTo>
                  <a:cubicBezTo>
                    <a:pt x="3973" y="12913"/>
                    <a:pt x="3010" y="12059"/>
                    <a:pt x="2365" y="12059"/>
                  </a:cubicBezTo>
                  <a:cubicBezTo>
                    <a:pt x="2318" y="12059"/>
                    <a:pt x="2272" y="12064"/>
                    <a:pt x="2229" y="12073"/>
                  </a:cubicBezTo>
                  <a:cubicBezTo>
                    <a:pt x="1589" y="12209"/>
                    <a:pt x="2392" y="13005"/>
                    <a:pt x="3600" y="14776"/>
                  </a:cubicBezTo>
                  <a:cubicBezTo>
                    <a:pt x="4470" y="16050"/>
                    <a:pt x="4664" y="17309"/>
                    <a:pt x="4706" y="17918"/>
                  </a:cubicBezTo>
                  <a:cubicBezTo>
                    <a:pt x="4668" y="18241"/>
                    <a:pt x="4629" y="18569"/>
                    <a:pt x="4591" y="18913"/>
                  </a:cubicBezTo>
                  <a:cubicBezTo>
                    <a:pt x="4546" y="19306"/>
                    <a:pt x="4525" y="19727"/>
                    <a:pt x="4522" y="20159"/>
                  </a:cubicBezTo>
                  <a:cubicBezTo>
                    <a:pt x="4372" y="19797"/>
                    <a:pt x="4153" y="19268"/>
                    <a:pt x="3902" y="18686"/>
                  </a:cubicBezTo>
                  <a:cubicBezTo>
                    <a:pt x="3621" y="18039"/>
                    <a:pt x="3374" y="17389"/>
                    <a:pt x="3192" y="16703"/>
                  </a:cubicBezTo>
                  <a:cubicBezTo>
                    <a:pt x="2991" y="15918"/>
                    <a:pt x="2633" y="14946"/>
                    <a:pt x="1784" y="14644"/>
                  </a:cubicBezTo>
                  <a:cubicBezTo>
                    <a:pt x="1708" y="14617"/>
                    <a:pt x="1634" y="14604"/>
                    <a:pt x="1566" y="14604"/>
                  </a:cubicBezTo>
                  <a:cubicBezTo>
                    <a:pt x="1377" y="14604"/>
                    <a:pt x="1224" y="14707"/>
                    <a:pt x="1151" y="14919"/>
                  </a:cubicBezTo>
                  <a:cubicBezTo>
                    <a:pt x="1088" y="15096"/>
                    <a:pt x="1126" y="15291"/>
                    <a:pt x="1182" y="15468"/>
                  </a:cubicBezTo>
                  <a:cubicBezTo>
                    <a:pt x="1495" y="16460"/>
                    <a:pt x="2225" y="17337"/>
                    <a:pt x="2800" y="18190"/>
                  </a:cubicBezTo>
                  <a:cubicBezTo>
                    <a:pt x="3502" y="19243"/>
                    <a:pt x="4191" y="20054"/>
                    <a:pt x="4518" y="20423"/>
                  </a:cubicBezTo>
                  <a:cubicBezTo>
                    <a:pt x="4518" y="20820"/>
                    <a:pt x="4528" y="21220"/>
                    <a:pt x="4549" y="21606"/>
                  </a:cubicBezTo>
                  <a:cubicBezTo>
                    <a:pt x="4494" y="21567"/>
                    <a:pt x="4390" y="21501"/>
                    <a:pt x="4191" y="21373"/>
                  </a:cubicBezTo>
                  <a:cubicBezTo>
                    <a:pt x="3767" y="21095"/>
                    <a:pt x="2476" y="18941"/>
                    <a:pt x="1710" y="18005"/>
                  </a:cubicBezTo>
                  <a:cubicBezTo>
                    <a:pt x="1336" y="17548"/>
                    <a:pt x="846" y="17290"/>
                    <a:pt x="516" y="17290"/>
                  </a:cubicBezTo>
                  <a:cubicBezTo>
                    <a:pt x="171" y="17290"/>
                    <a:pt x="1" y="17572"/>
                    <a:pt x="322" y="18200"/>
                  </a:cubicBezTo>
                  <a:cubicBezTo>
                    <a:pt x="949" y="19431"/>
                    <a:pt x="3753" y="21199"/>
                    <a:pt x="3753" y="21199"/>
                  </a:cubicBezTo>
                  <a:lnTo>
                    <a:pt x="4557" y="21717"/>
                  </a:lnTo>
                  <a:cubicBezTo>
                    <a:pt x="4640" y="23248"/>
                    <a:pt x="4831" y="24542"/>
                    <a:pt x="4831" y="24542"/>
                  </a:cubicBezTo>
                  <a:lnTo>
                    <a:pt x="5350" y="24629"/>
                  </a:lnTo>
                  <a:cubicBezTo>
                    <a:pt x="5350" y="24629"/>
                    <a:pt x="4870" y="23829"/>
                    <a:pt x="4758" y="21755"/>
                  </a:cubicBezTo>
                  <a:cubicBezTo>
                    <a:pt x="4821" y="21662"/>
                    <a:pt x="4971" y="21470"/>
                    <a:pt x="5336" y="21129"/>
                  </a:cubicBezTo>
                  <a:cubicBezTo>
                    <a:pt x="6511" y="20033"/>
                    <a:pt x="8714" y="19637"/>
                    <a:pt x="9048" y="17814"/>
                  </a:cubicBezTo>
                  <a:cubicBezTo>
                    <a:pt x="9122" y="17407"/>
                    <a:pt x="8925" y="16943"/>
                    <a:pt x="8506" y="16943"/>
                  </a:cubicBezTo>
                  <a:cubicBezTo>
                    <a:pt x="8469" y="16943"/>
                    <a:pt x="8431" y="16946"/>
                    <a:pt x="8390" y="16954"/>
                  </a:cubicBezTo>
                  <a:cubicBezTo>
                    <a:pt x="8035" y="17024"/>
                    <a:pt x="7698" y="17396"/>
                    <a:pt x="7513" y="17689"/>
                  </a:cubicBezTo>
                  <a:cubicBezTo>
                    <a:pt x="6891" y="18659"/>
                    <a:pt x="6460" y="19637"/>
                    <a:pt x="5586" y="20433"/>
                  </a:cubicBezTo>
                  <a:cubicBezTo>
                    <a:pt x="5545" y="20468"/>
                    <a:pt x="5005" y="21045"/>
                    <a:pt x="4745" y="21394"/>
                  </a:cubicBezTo>
                  <a:cubicBezTo>
                    <a:pt x="4737" y="21105"/>
                    <a:pt x="4734" y="20799"/>
                    <a:pt x="4741" y="20465"/>
                  </a:cubicBezTo>
                  <a:cubicBezTo>
                    <a:pt x="4915" y="20016"/>
                    <a:pt x="5127" y="19574"/>
                    <a:pt x="5371" y="19160"/>
                  </a:cubicBezTo>
                  <a:cubicBezTo>
                    <a:pt x="6021" y="18057"/>
                    <a:pt x="7145" y="17302"/>
                    <a:pt x="7868" y="16234"/>
                  </a:cubicBezTo>
                  <a:cubicBezTo>
                    <a:pt x="8056" y="15954"/>
                    <a:pt x="8226" y="15119"/>
                    <a:pt x="7792" y="15119"/>
                  </a:cubicBezTo>
                  <a:cubicBezTo>
                    <a:pt x="7719" y="15119"/>
                    <a:pt x="7628" y="15143"/>
                    <a:pt x="7518" y="15197"/>
                  </a:cubicBezTo>
                  <a:cubicBezTo>
                    <a:pt x="7176" y="15364"/>
                    <a:pt x="6832" y="15966"/>
                    <a:pt x="6592" y="16255"/>
                  </a:cubicBezTo>
                  <a:cubicBezTo>
                    <a:pt x="5903" y="17076"/>
                    <a:pt x="5211" y="17960"/>
                    <a:pt x="4825" y="18972"/>
                  </a:cubicBezTo>
                  <a:cubicBezTo>
                    <a:pt x="4835" y="18874"/>
                    <a:pt x="4841" y="18781"/>
                    <a:pt x="4852" y="18683"/>
                  </a:cubicBezTo>
                  <a:cubicBezTo>
                    <a:pt x="4967" y="18412"/>
                    <a:pt x="5509" y="17180"/>
                    <a:pt x="6352" y="15886"/>
                  </a:cubicBezTo>
                  <a:cubicBezTo>
                    <a:pt x="7301" y="14418"/>
                    <a:pt x="8353" y="13398"/>
                    <a:pt x="8265" y="12682"/>
                  </a:cubicBezTo>
                  <a:cubicBezTo>
                    <a:pt x="8249" y="12553"/>
                    <a:pt x="8194" y="12493"/>
                    <a:pt x="8107" y="12493"/>
                  </a:cubicBezTo>
                  <a:cubicBezTo>
                    <a:pt x="7717" y="12493"/>
                    <a:pt x="6697" y="13706"/>
                    <a:pt x="5869" y="15190"/>
                  </a:cubicBezTo>
                  <a:cubicBezTo>
                    <a:pt x="5308" y="16196"/>
                    <a:pt x="5047" y="17180"/>
                    <a:pt x="4929" y="17856"/>
                  </a:cubicBezTo>
                  <a:cubicBezTo>
                    <a:pt x="5023" y="16899"/>
                    <a:pt x="5130" y="15931"/>
                    <a:pt x="5242" y="15002"/>
                  </a:cubicBezTo>
                  <a:cubicBezTo>
                    <a:pt x="5339" y="14532"/>
                    <a:pt x="5656" y="13305"/>
                    <a:pt x="6435" y="12372"/>
                  </a:cubicBezTo>
                  <a:cubicBezTo>
                    <a:pt x="7417" y="11200"/>
                    <a:pt x="8210" y="10232"/>
                    <a:pt x="8223" y="9196"/>
                  </a:cubicBezTo>
                  <a:cubicBezTo>
                    <a:pt x="8227" y="8811"/>
                    <a:pt x="8172" y="8624"/>
                    <a:pt x="8062" y="8624"/>
                  </a:cubicBezTo>
                  <a:cubicBezTo>
                    <a:pt x="7875" y="8624"/>
                    <a:pt x="7527" y="9159"/>
                    <a:pt x="7033" y="10184"/>
                  </a:cubicBezTo>
                  <a:cubicBezTo>
                    <a:pt x="6495" y="11304"/>
                    <a:pt x="5732" y="12769"/>
                    <a:pt x="5378" y="13906"/>
                  </a:cubicBezTo>
                  <a:cubicBezTo>
                    <a:pt x="5468" y="13175"/>
                    <a:pt x="5562" y="12487"/>
                    <a:pt x="5649" y="11860"/>
                  </a:cubicBezTo>
                  <a:cubicBezTo>
                    <a:pt x="5833" y="11311"/>
                    <a:pt x="6344" y="9909"/>
                    <a:pt x="7027" y="8928"/>
                  </a:cubicBezTo>
                  <a:cubicBezTo>
                    <a:pt x="7882" y="7695"/>
                    <a:pt x="8218" y="6927"/>
                    <a:pt x="7689" y="6927"/>
                  </a:cubicBezTo>
                  <a:cubicBezTo>
                    <a:pt x="7682" y="6927"/>
                    <a:pt x="7674" y="6927"/>
                    <a:pt x="7667" y="6927"/>
                  </a:cubicBezTo>
                  <a:cubicBezTo>
                    <a:pt x="7277" y="6941"/>
                    <a:pt x="6373" y="8597"/>
                    <a:pt x="5889" y="10184"/>
                  </a:cubicBezTo>
                  <a:cubicBezTo>
                    <a:pt x="5969" y="9655"/>
                    <a:pt x="6031" y="9248"/>
                    <a:pt x="6070" y="9011"/>
                  </a:cubicBezTo>
                  <a:cubicBezTo>
                    <a:pt x="6091" y="8904"/>
                    <a:pt x="6105" y="8788"/>
                    <a:pt x="6122" y="8663"/>
                  </a:cubicBezTo>
                  <a:cubicBezTo>
                    <a:pt x="6411" y="8107"/>
                    <a:pt x="7068" y="6774"/>
                    <a:pt x="7639" y="5195"/>
                  </a:cubicBezTo>
                  <a:cubicBezTo>
                    <a:pt x="8259" y="3470"/>
                    <a:pt x="8413" y="1889"/>
                    <a:pt x="8123" y="1889"/>
                  </a:cubicBezTo>
                  <a:cubicBezTo>
                    <a:pt x="8062" y="1889"/>
                    <a:pt x="7980" y="1960"/>
                    <a:pt x="7879" y="2116"/>
                  </a:cubicBezTo>
                  <a:cubicBezTo>
                    <a:pt x="7351" y="2933"/>
                    <a:pt x="6769" y="6694"/>
                    <a:pt x="6136" y="8517"/>
                  </a:cubicBezTo>
                  <a:cubicBezTo>
                    <a:pt x="6167" y="8215"/>
                    <a:pt x="6192" y="7884"/>
                    <a:pt x="6209" y="7553"/>
                  </a:cubicBezTo>
                  <a:cubicBezTo>
                    <a:pt x="6286" y="7230"/>
                    <a:pt x="6404" y="6892"/>
                    <a:pt x="6456" y="6593"/>
                  </a:cubicBezTo>
                  <a:cubicBezTo>
                    <a:pt x="6537" y="6137"/>
                    <a:pt x="6599" y="5675"/>
                    <a:pt x="6633" y="5212"/>
                  </a:cubicBezTo>
                  <a:cubicBezTo>
                    <a:pt x="6689" y="4488"/>
                    <a:pt x="6686" y="3754"/>
                    <a:pt x="6574" y="3034"/>
                  </a:cubicBezTo>
                  <a:cubicBezTo>
                    <a:pt x="6439" y="2182"/>
                    <a:pt x="6140" y="1385"/>
                    <a:pt x="5559" y="741"/>
                  </a:cubicBezTo>
                  <a:cubicBezTo>
                    <a:pt x="5448" y="615"/>
                    <a:pt x="4893" y="0"/>
                    <a:pt x="458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1574550" y="4189074"/>
              <a:ext cx="858406" cy="965707"/>
            </a:xfrm>
            <a:custGeom>
              <a:avLst/>
              <a:gdLst/>
              <a:ahLst/>
              <a:cxnLst/>
              <a:rect l="l" t="t" r="r" b="b"/>
              <a:pathLst>
                <a:path w="12736" h="14328" extrusionOk="0">
                  <a:moveTo>
                    <a:pt x="3103" y="0"/>
                  </a:moveTo>
                  <a:cubicBezTo>
                    <a:pt x="3039" y="0"/>
                    <a:pt x="3012" y="82"/>
                    <a:pt x="3038" y="261"/>
                  </a:cubicBezTo>
                  <a:cubicBezTo>
                    <a:pt x="3146" y="981"/>
                    <a:pt x="4677" y="3375"/>
                    <a:pt x="5223" y="4711"/>
                  </a:cubicBezTo>
                  <a:cubicBezTo>
                    <a:pt x="5091" y="4523"/>
                    <a:pt x="4938" y="4325"/>
                    <a:pt x="4785" y="4133"/>
                  </a:cubicBezTo>
                  <a:cubicBezTo>
                    <a:pt x="4670" y="3911"/>
                    <a:pt x="4569" y="3667"/>
                    <a:pt x="4451" y="3473"/>
                  </a:cubicBezTo>
                  <a:cubicBezTo>
                    <a:pt x="4270" y="3177"/>
                    <a:pt x="4075" y="2888"/>
                    <a:pt x="3867" y="2614"/>
                  </a:cubicBezTo>
                  <a:cubicBezTo>
                    <a:pt x="3543" y="2179"/>
                    <a:pt x="3178" y="1768"/>
                    <a:pt x="2760" y="1424"/>
                  </a:cubicBezTo>
                  <a:cubicBezTo>
                    <a:pt x="2263" y="1013"/>
                    <a:pt x="1702" y="710"/>
                    <a:pt x="1058" y="637"/>
                  </a:cubicBezTo>
                  <a:cubicBezTo>
                    <a:pt x="997" y="629"/>
                    <a:pt x="812" y="607"/>
                    <a:pt x="620" y="607"/>
                  </a:cubicBezTo>
                  <a:cubicBezTo>
                    <a:pt x="318" y="607"/>
                    <a:pt x="0" y="662"/>
                    <a:pt x="130" y="909"/>
                  </a:cubicBezTo>
                  <a:cubicBezTo>
                    <a:pt x="164" y="971"/>
                    <a:pt x="227" y="1016"/>
                    <a:pt x="286" y="1058"/>
                  </a:cubicBezTo>
                  <a:cubicBezTo>
                    <a:pt x="871" y="1448"/>
                    <a:pt x="1525" y="1670"/>
                    <a:pt x="2147" y="1991"/>
                  </a:cubicBezTo>
                  <a:cubicBezTo>
                    <a:pt x="3077" y="2471"/>
                    <a:pt x="4281" y="3695"/>
                    <a:pt x="4782" y="4231"/>
                  </a:cubicBezTo>
                  <a:cubicBezTo>
                    <a:pt x="4851" y="4329"/>
                    <a:pt x="4935" y="4451"/>
                    <a:pt x="5032" y="4589"/>
                  </a:cubicBezTo>
                  <a:cubicBezTo>
                    <a:pt x="4266" y="3817"/>
                    <a:pt x="3062" y="3304"/>
                    <a:pt x="2396" y="3304"/>
                  </a:cubicBezTo>
                  <a:cubicBezTo>
                    <a:pt x="2282" y="3304"/>
                    <a:pt x="2183" y="3319"/>
                    <a:pt x="2106" y="3351"/>
                  </a:cubicBezTo>
                  <a:cubicBezTo>
                    <a:pt x="1448" y="3622"/>
                    <a:pt x="2823" y="3977"/>
                    <a:pt x="3984" y="4325"/>
                  </a:cubicBezTo>
                  <a:cubicBezTo>
                    <a:pt x="4740" y="4551"/>
                    <a:pt x="5171" y="4889"/>
                    <a:pt x="5383" y="5098"/>
                  </a:cubicBezTo>
                  <a:cubicBezTo>
                    <a:pt x="5596" y="5407"/>
                    <a:pt x="5835" y="5762"/>
                    <a:pt x="6079" y="6121"/>
                  </a:cubicBezTo>
                  <a:cubicBezTo>
                    <a:pt x="6107" y="6176"/>
                    <a:pt x="6134" y="6228"/>
                    <a:pt x="6166" y="6280"/>
                  </a:cubicBezTo>
                  <a:cubicBezTo>
                    <a:pt x="5988" y="6068"/>
                    <a:pt x="5787" y="5853"/>
                    <a:pt x="5578" y="5696"/>
                  </a:cubicBezTo>
                  <a:cubicBezTo>
                    <a:pt x="5217" y="5427"/>
                    <a:pt x="4451" y="5205"/>
                    <a:pt x="3871" y="5205"/>
                  </a:cubicBezTo>
                  <a:cubicBezTo>
                    <a:pt x="3512" y="5205"/>
                    <a:pt x="3225" y="5290"/>
                    <a:pt x="3149" y="5501"/>
                  </a:cubicBezTo>
                  <a:cubicBezTo>
                    <a:pt x="2955" y="6050"/>
                    <a:pt x="4141" y="5838"/>
                    <a:pt x="5143" y="6040"/>
                  </a:cubicBezTo>
                  <a:cubicBezTo>
                    <a:pt x="5829" y="6176"/>
                    <a:pt x="6312" y="6604"/>
                    <a:pt x="6552" y="6858"/>
                  </a:cubicBezTo>
                  <a:cubicBezTo>
                    <a:pt x="6573" y="6885"/>
                    <a:pt x="6594" y="6910"/>
                    <a:pt x="6615" y="6935"/>
                  </a:cubicBezTo>
                  <a:cubicBezTo>
                    <a:pt x="6723" y="7098"/>
                    <a:pt x="6827" y="7261"/>
                    <a:pt x="6924" y="7415"/>
                  </a:cubicBezTo>
                  <a:cubicBezTo>
                    <a:pt x="7151" y="7776"/>
                    <a:pt x="7366" y="8114"/>
                    <a:pt x="7575" y="8444"/>
                  </a:cubicBezTo>
                  <a:cubicBezTo>
                    <a:pt x="7303" y="8069"/>
                    <a:pt x="6897" y="7578"/>
                    <a:pt x="6431" y="7230"/>
                  </a:cubicBezTo>
                  <a:cubicBezTo>
                    <a:pt x="5847" y="6798"/>
                    <a:pt x="5119" y="6579"/>
                    <a:pt x="4573" y="6579"/>
                  </a:cubicBezTo>
                  <a:cubicBezTo>
                    <a:pt x="4316" y="6579"/>
                    <a:pt x="4098" y="6628"/>
                    <a:pt x="3957" y="6726"/>
                  </a:cubicBezTo>
                  <a:cubicBezTo>
                    <a:pt x="3518" y="7035"/>
                    <a:pt x="5481" y="7404"/>
                    <a:pt x="6441" y="7786"/>
                  </a:cubicBezTo>
                  <a:cubicBezTo>
                    <a:pt x="7165" y="8072"/>
                    <a:pt x="7652" y="8611"/>
                    <a:pt x="7843" y="8859"/>
                  </a:cubicBezTo>
                  <a:cubicBezTo>
                    <a:pt x="8146" y="9321"/>
                    <a:pt x="8445" y="9777"/>
                    <a:pt x="8769" y="10250"/>
                  </a:cubicBezTo>
                  <a:cubicBezTo>
                    <a:pt x="8340" y="9815"/>
                    <a:pt x="7718" y="9335"/>
                    <a:pt x="7085" y="8883"/>
                  </a:cubicBezTo>
                  <a:cubicBezTo>
                    <a:pt x="6553" y="8506"/>
                    <a:pt x="6001" y="8349"/>
                    <a:pt x="5564" y="8349"/>
                  </a:cubicBezTo>
                  <a:cubicBezTo>
                    <a:pt x="5203" y="8349"/>
                    <a:pt x="4919" y="8456"/>
                    <a:pt x="4788" y="8632"/>
                  </a:cubicBezTo>
                  <a:cubicBezTo>
                    <a:pt x="4496" y="9022"/>
                    <a:pt x="5338" y="9071"/>
                    <a:pt x="6890" y="9467"/>
                  </a:cubicBezTo>
                  <a:cubicBezTo>
                    <a:pt x="8003" y="9753"/>
                    <a:pt x="8737" y="10362"/>
                    <a:pt x="9061" y="10681"/>
                  </a:cubicBezTo>
                  <a:cubicBezTo>
                    <a:pt x="9200" y="10880"/>
                    <a:pt x="9339" y="11085"/>
                    <a:pt x="9489" y="11298"/>
                  </a:cubicBezTo>
                  <a:cubicBezTo>
                    <a:pt x="9656" y="11537"/>
                    <a:pt x="9854" y="11784"/>
                    <a:pt x="10063" y="12028"/>
                  </a:cubicBezTo>
                  <a:cubicBezTo>
                    <a:pt x="9802" y="11899"/>
                    <a:pt x="9416" y="11711"/>
                    <a:pt x="8991" y="11510"/>
                  </a:cubicBezTo>
                  <a:cubicBezTo>
                    <a:pt x="8514" y="11283"/>
                    <a:pt x="8052" y="11043"/>
                    <a:pt x="7613" y="10747"/>
                  </a:cubicBezTo>
                  <a:cubicBezTo>
                    <a:pt x="7224" y="10485"/>
                    <a:pt x="6732" y="10207"/>
                    <a:pt x="6242" y="10207"/>
                  </a:cubicBezTo>
                  <a:cubicBezTo>
                    <a:pt x="6096" y="10207"/>
                    <a:pt x="5951" y="10232"/>
                    <a:pt x="5808" y="10288"/>
                  </a:cubicBezTo>
                  <a:cubicBezTo>
                    <a:pt x="5596" y="10375"/>
                    <a:pt x="5501" y="10546"/>
                    <a:pt x="5588" y="10758"/>
                  </a:cubicBezTo>
                  <a:cubicBezTo>
                    <a:pt x="5641" y="10887"/>
                    <a:pt x="5759" y="10977"/>
                    <a:pt x="5877" y="11050"/>
                  </a:cubicBezTo>
                  <a:cubicBezTo>
                    <a:pt x="6542" y="11450"/>
                    <a:pt x="7387" y="11579"/>
                    <a:pt x="8125" y="11778"/>
                  </a:cubicBezTo>
                  <a:cubicBezTo>
                    <a:pt x="9040" y="12017"/>
                    <a:pt x="9826" y="12133"/>
                    <a:pt x="10192" y="12178"/>
                  </a:cubicBezTo>
                  <a:cubicBezTo>
                    <a:pt x="10386" y="12400"/>
                    <a:pt x="10592" y="12616"/>
                    <a:pt x="10794" y="12825"/>
                  </a:cubicBezTo>
                  <a:cubicBezTo>
                    <a:pt x="10744" y="12832"/>
                    <a:pt x="10651" y="12846"/>
                    <a:pt x="10476" y="12870"/>
                  </a:cubicBezTo>
                  <a:cubicBezTo>
                    <a:pt x="10459" y="12873"/>
                    <a:pt x="10438" y="12874"/>
                    <a:pt x="10415" y="12874"/>
                  </a:cubicBezTo>
                  <a:cubicBezTo>
                    <a:pt x="9937" y="12874"/>
                    <a:pt x="8275" y="12348"/>
                    <a:pt x="7425" y="12209"/>
                  </a:cubicBezTo>
                  <a:cubicBezTo>
                    <a:pt x="7327" y="12192"/>
                    <a:pt x="7230" y="12185"/>
                    <a:pt x="7137" y="12185"/>
                  </a:cubicBezTo>
                  <a:cubicBezTo>
                    <a:pt x="6390" y="12185"/>
                    <a:pt x="5890" y="12668"/>
                    <a:pt x="6744" y="13005"/>
                  </a:cubicBezTo>
                  <a:cubicBezTo>
                    <a:pt x="7055" y="13128"/>
                    <a:pt x="7521" y="13170"/>
                    <a:pt x="8010" y="13170"/>
                  </a:cubicBezTo>
                  <a:cubicBezTo>
                    <a:pt x="9030" y="13170"/>
                    <a:pt x="10147" y="12988"/>
                    <a:pt x="10147" y="12988"/>
                  </a:cubicBezTo>
                  <a:lnTo>
                    <a:pt x="10852" y="12884"/>
                  </a:lnTo>
                  <a:cubicBezTo>
                    <a:pt x="11653" y="13702"/>
                    <a:pt x="12401" y="14328"/>
                    <a:pt x="12401" y="14328"/>
                  </a:cubicBezTo>
                  <a:lnTo>
                    <a:pt x="12735" y="14126"/>
                  </a:lnTo>
                  <a:cubicBezTo>
                    <a:pt x="12735" y="14126"/>
                    <a:pt x="12070" y="13914"/>
                    <a:pt x="10985" y="12804"/>
                  </a:cubicBezTo>
                  <a:cubicBezTo>
                    <a:pt x="10974" y="12724"/>
                    <a:pt x="10961" y="12539"/>
                    <a:pt x="10998" y="12167"/>
                  </a:cubicBezTo>
                  <a:cubicBezTo>
                    <a:pt x="11117" y="10977"/>
                    <a:pt x="12154" y="9665"/>
                    <a:pt x="11441" y="8479"/>
                  </a:cubicBezTo>
                  <a:cubicBezTo>
                    <a:pt x="11333" y="8300"/>
                    <a:pt x="11139" y="8165"/>
                    <a:pt x="10952" y="8165"/>
                  </a:cubicBezTo>
                  <a:cubicBezTo>
                    <a:pt x="10843" y="8165"/>
                    <a:pt x="10736" y="8212"/>
                    <a:pt x="10651" y="8323"/>
                  </a:cubicBezTo>
                  <a:cubicBezTo>
                    <a:pt x="10484" y="8538"/>
                    <a:pt x="10481" y="8910"/>
                    <a:pt x="10518" y="9168"/>
                  </a:cubicBezTo>
                  <a:cubicBezTo>
                    <a:pt x="10651" y="10017"/>
                    <a:pt x="10891" y="10779"/>
                    <a:pt x="10794" y="11656"/>
                  </a:cubicBezTo>
                  <a:cubicBezTo>
                    <a:pt x="10790" y="11698"/>
                    <a:pt x="10773" y="12289"/>
                    <a:pt x="10797" y="12609"/>
                  </a:cubicBezTo>
                  <a:cubicBezTo>
                    <a:pt x="10651" y="12452"/>
                    <a:pt x="10497" y="12282"/>
                    <a:pt x="10338" y="12091"/>
                  </a:cubicBezTo>
                  <a:cubicBezTo>
                    <a:pt x="10213" y="11753"/>
                    <a:pt x="10115" y="11402"/>
                    <a:pt x="10046" y="11050"/>
                  </a:cubicBezTo>
                  <a:cubicBezTo>
                    <a:pt x="9864" y="10111"/>
                    <a:pt x="10122" y="9133"/>
                    <a:pt x="10000" y="8180"/>
                  </a:cubicBezTo>
                  <a:cubicBezTo>
                    <a:pt x="9973" y="7969"/>
                    <a:pt x="9744" y="7542"/>
                    <a:pt x="9527" y="7542"/>
                  </a:cubicBezTo>
                  <a:cubicBezTo>
                    <a:pt x="9443" y="7542"/>
                    <a:pt x="9362" y="7606"/>
                    <a:pt x="9294" y="7770"/>
                  </a:cubicBezTo>
                  <a:cubicBezTo>
                    <a:pt x="9182" y="8030"/>
                    <a:pt x="9291" y="8538"/>
                    <a:pt x="9297" y="8820"/>
                  </a:cubicBezTo>
                  <a:cubicBezTo>
                    <a:pt x="9315" y="9620"/>
                    <a:pt x="9363" y="10455"/>
                    <a:pt x="9649" y="11214"/>
                  </a:cubicBezTo>
                  <a:cubicBezTo>
                    <a:pt x="9604" y="11155"/>
                    <a:pt x="9562" y="11099"/>
                    <a:pt x="9520" y="11040"/>
                  </a:cubicBezTo>
                  <a:cubicBezTo>
                    <a:pt x="9450" y="10831"/>
                    <a:pt x="9148" y="9871"/>
                    <a:pt x="8978" y="8733"/>
                  </a:cubicBezTo>
                  <a:cubicBezTo>
                    <a:pt x="8790" y="7439"/>
                    <a:pt x="8869" y="6350"/>
                    <a:pt x="8469" y="5991"/>
                  </a:cubicBezTo>
                  <a:cubicBezTo>
                    <a:pt x="8427" y="5953"/>
                    <a:pt x="8389" y="5936"/>
                    <a:pt x="8355" y="5936"/>
                  </a:cubicBezTo>
                  <a:cubicBezTo>
                    <a:pt x="8067" y="5936"/>
                    <a:pt x="8073" y="7223"/>
                    <a:pt x="8365" y="8580"/>
                  </a:cubicBezTo>
                  <a:cubicBezTo>
                    <a:pt x="8549" y="9422"/>
                    <a:pt x="8887" y="10100"/>
                    <a:pt x="9155" y="10535"/>
                  </a:cubicBezTo>
                  <a:cubicBezTo>
                    <a:pt x="8734" y="9954"/>
                    <a:pt x="8320" y="9360"/>
                    <a:pt x="7923" y="8785"/>
                  </a:cubicBezTo>
                  <a:cubicBezTo>
                    <a:pt x="7746" y="8472"/>
                    <a:pt x="7318" y="7627"/>
                    <a:pt x="7293" y="6722"/>
                  </a:cubicBezTo>
                  <a:cubicBezTo>
                    <a:pt x="7262" y="5581"/>
                    <a:pt x="7231" y="4645"/>
                    <a:pt x="6726" y="4061"/>
                  </a:cubicBezTo>
                  <a:cubicBezTo>
                    <a:pt x="6577" y="3888"/>
                    <a:pt x="6468" y="3803"/>
                    <a:pt x="6399" y="3803"/>
                  </a:cubicBezTo>
                  <a:cubicBezTo>
                    <a:pt x="6233" y="3803"/>
                    <a:pt x="6288" y="4282"/>
                    <a:pt x="6545" y="5198"/>
                  </a:cubicBezTo>
                  <a:cubicBezTo>
                    <a:pt x="6799" y="6092"/>
                    <a:pt x="7095" y="7290"/>
                    <a:pt x="7457" y="8104"/>
                  </a:cubicBezTo>
                  <a:cubicBezTo>
                    <a:pt x="7147" y="7648"/>
                    <a:pt x="6858" y="7216"/>
                    <a:pt x="6598" y="6823"/>
                  </a:cubicBezTo>
                  <a:cubicBezTo>
                    <a:pt x="6431" y="6423"/>
                    <a:pt x="6027" y="5386"/>
                    <a:pt x="5922" y="4499"/>
                  </a:cubicBezTo>
                  <a:cubicBezTo>
                    <a:pt x="5813" y="3562"/>
                    <a:pt x="5662" y="2990"/>
                    <a:pt x="5438" y="2990"/>
                  </a:cubicBezTo>
                  <a:cubicBezTo>
                    <a:pt x="5393" y="2990"/>
                    <a:pt x="5344" y="3013"/>
                    <a:pt x="5293" y="3062"/>
                  </a:cubicBezTo>
                  <a:cubicBezTo>
                    <a:pt x="5081" y="3264"/>
                    <a:pt x="5394" y="4638"/>
                    <a:pt x="5905" y="5766"/>
                  </a:cubicBezTo>
                  <a:cubicBezTo>
                    <a:pt x="5689" y="5428"/>
                    <a:pt x="5526" y="5170"/>
                    <a:pt x="5429" y="5018"/>
                  </a:cubicBezTo>
                  <a:cubicBezTo>
                    <a:pt x="5387" y="4947"/>
                    <a:pt x="5338" y="4875"/>
                    <a:pt x="5286" y="4798"/>
                  </a:cubicBezTo>
                  <a:cubicBezTo>
                    <a:pt x="5171" y="4342"/>
                    <a:pt x="4882" y="3271"/>
                    <a:pt x="4423" y="2105"/>
                  </a:cubicBezTo>
                  <a:cubicBezTo>
                    <a:pt x="3954" y="917"/>
                    <a:pt x="3318" y="0"/>
                    <a:pt x="31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2216132" y="4002983"/>
              <a:ext cx="713496" cy="1146878"/>
            </a:xfrm>
            <a:custGeom>
              <a:avLst/>
              <a:gdLst/>
              <a:ahLst/>
              <a:cxnLst/>
              <a:rect l="l" t="t" r="r" b="b"/>
              <a:pathLst>
                <a:path w="10586" h="17016" extrusionOk="0">
                  <a:moveTo>
                    <a:pt x="8443" y="0"/>
                  </a:moveTo>
                  <a:cubicBezTo>
                    <a:pt x="8399" y="0"/>
                    <a:pt x="8354" y="25"/>
                    <a:pt x="8310" y="82"/>
                  </a:cubicBezTo>
                  <a:cubicBezTo>
                    <a:pt x="8264" y="142"/>
                    <a:pt x="8250" y="214"/>
                    <a:pt x="8239" y="288"/>
                  </a:cubicBezTo>
                  <a:cubicBezTo>
                    <a:pt x="8125" y="980"/>
                    <a:pt x="8191" y="1669"/>
                    <a:pt x="8156" y="2369"/>
                  </a:cubicBezTo>
                  <a:cubicBezTo>
                    <a:pt x="8104" y="3412"/>
                    <a:pt x="7485" y="5012"/>
                    <a:pt x="7203" y="5691"/>
                  </a:cubicBezTo>
                  <a:cubicBezTo>
                    <a:pt x="7144" y="5792"/>
                    <a:pt x="7067" y="5921"/>
                    <a:pt x="6980" y="6067"/>
                  </a:cubicBezTo>
                  <a:cubicBezTo>
                    <a:pt x="7433" y="4877"/>
                    <a:pt x="7318" y="3283"/>
                    <a:pt x="6900" y="2890"/>
                  </a:cubicBezTo>
                  <a:cubicBezTo>
                    <a:pt x="6828" y="2823"/>
                    <a:pt x="6770" y="2792"/>
                    <a:pt x="6725" y="2792"/>
                  </a:cubicBezTo>
                  <a:cubicBezTo>
                    <a:pt x="6448" y="2792"/>
                    <a:pt x="6648" y="3970"/>
                    <a:pt x="6789" y="5006"/>
                  </a:cubicBezTo>
                  <a:cubicBezTo>
                    <a:pt x="6893" y="5785"/>
                    <a:pt x="6765" y="6317"/>
                    <a:pt x="6664" y="6595"/>
                  </a:cubicBezTo>
                  <a:cubicBezTo>
                    <a:pt x="6465" y="6919"/>
                    <a:pt x="6246" y="7284"/>
                    <a:pt x="6017" y="7653"/>
                  </a:cubicBezTo>
                  <a:cubicBezTo>
                    <a:pt x="5978" y="7702"/>
                    <a:pt x="5940" y="7750"/>
                    <a:pt x="5905" y="7796"/>
                  </a:cubicBezTo>
                  <a:cubicBezTo>
                    <a:pt x="6027" y="7549"/>
                    <a:pt x="6142" y="7274"/>
                    <a:pt x="6197" y="7020"/>
                  </a:cubicBezTo>
                  <a:cubicBezTo>
                    <a:pt x="6348" y="6320"/>
                    <a:pt x="5969" y="4730"/>
                    <a:pt x="5402" y="4730"/>
                  </a:cubicBezTo>
                  <a:cubicBezTo>
                    <a:pt x="5393" y="4730"/>
                    <a:pt x="5385" y="4730"/>
                    <a:pt x="5376" y="4731"/>
                  </a:cubicBezTo>
                  <a:cubicBezTo>
                    <a:pt x="4792" y="4776"/>
                    <a:pt x="5474" y="5771"/>
                    <a:pt x="5704" y="6766"/>
                  </a:cubicBezTo>
                  <a:cubicBezTo>
                    <a:pt x="5863" y="7448"/>
                    <a:pt x="5672" y="8063"/>
                    <a:pt x="5540" y="8387"/>
                  </a:cubicBezTo>
                  <a:cubicBezTo>
                    <a:pt x="5522" y="8418"/>
                    <a:pt x="5512" y="8447"/>
                    <a:pt x="5498" y="8477"/>
                  </a:cubicBezTo>
                  <a:cubicBezTo>
                    <a:pt x="5390" y="8644"/>
                    <a:pt x="5286" y="8805"/>
                    <a:pt x="5185" y="8958"/>
                  </a:cubicBezTo>
                  <a:cubicBezTo>
                    <a:pt x="4952" y="9312"/>
                    <a:pt x="4732" y="9646"/>
                    <a:pt x="4520" y="9974"/>
                  </a:cubicBezTo>
                  <a:cubicBezTo>
                    <a:pt x="4747" y="9574"/>
                    <a:pt x="5025" y="8999"/>
                    <a:pt x="5150" y="8429"/>
                  </a:cubicBezTo>
                  <a:cubicBezTo>
                    <a:pt x="5376" y="7385"/>
                    <a:pt x="5053" y="6244"/>
                    <a:pt x="4590" y="5969"/>
                  </a:cubicBezTo>
                  <a:cubicBezTo>
                    <a:pt x="4560" y="5952"/>
                    <a:pt x="4534" y="5943"/>
                    <a:pt x="4512" y="5943"/>
                  </a:cubicBezTo>
                  <a:cubicBezTo>
                    <a:pt x="4186" y="5943"/>
                    <a:pt x="4604" y="7705"/>
                    <a:pt x="4649" y="8669"/>
                  </a:cubicBezTo>
                  <a:cubicBezTo>
                    <a:pt x="4687" y="9449"/>
                    <a:pt x="4395" y="10113"/>
                    <a:pt x="4252" y="10391"/>
                  </a:cubicBezTo>
                  <a:cubicBezTo>
                    <a:pt x="3953" y="10857"/>
                    <a:pt x="3664" y="11316"/>
                    <a:pt x="3366" y="11807"/>
                  </a:cubicBezTo>
                  <a:cubicBezTo>
                    <a:pt x="3584" y="11236"/>
                    <a:pt x="3766" y="10471"/>
                    <a:pt x="3915" y="9706"/>
                  </a:cubicBezTo>
                  <a:cubicBezTo>
                    <a:pt x="4145" y="8537"/>
                    <a:pt x="3671" y="7615"/>
                    <a:pt x="3199" y="7514"/>
                  </a:cubicBezTo>
                  <a:cubicBezTo>
                    <a:pt x="3171" y="7508"/>
                    <a:pt x="3145" y="7505"/>
                    <a:pt x="3122" y="7505"/>
                  </a:cubicBezTo>
                  <a:cubicBezTo>
                    <a:pt x="2757" y="7505"/>
                    <a:pt x="3040" y="8289"/>
                    <a:pt x="3303" y="9775"/>
                  </a:cubicBezTo>
                  <a:cubicBezTo>
                    <a:pt x="3504" y="10906"/>
                    <a:pt x="3250" y="11821"/>
                    <a:pt x="3094" y="12253"/>
                  </a:cubicBezTo>
                  <a:cubicBezTo>
                    <a:pt x="2969" y="12458"/>
                    <a:pt x="2840" y="12670"/>
                    <a:pt x="2708" y="12893"/>
                  </a:cubicBezTo>
                  <a:cubicBezTo>
                    <a:pt x="2558" y="13147"/>
                    <a:pt x="2415" y="13428"/>
                    <a:pt x="2280" y="13717"/>
                  </a:cubicBezTo>
                  <a:cubicBezTo>
                    <a:pt x="2290" y="13428"/>
                    <a:pt x="2301" y="13001"/>
                    <a:pt x="2308" y="12527"/>
                  </a:cubicBezTo>
                  <a:cubicBezTo>
                    <a:pt x="2318" y="11999"/>
                    <a:pt x="2346" y="11480"/>
                    <a:pt x="2436" y="10962"/>
                  </a:cubicBezTo>
                  <a:cubicBezTo>
                    <a:pt x="2537" y="10360"/>
                    <a:pt x="2593" y="9591"/>
                    <a:pt x="2106" y="9125"/>
                  </a:cubicBezTo>
                  <a:cubicBezTo>
                    <a:pt x="2021" y="9044"/>
                    <a:pt x="1930" y="9001"/>
                    <a:pt x="1838" y="9001"/>
                  </a:cubicBezTo>
                  <a:cubicBezTo>
                    <a:pt x="1753" y="9001"/>
                    <a:pt x="1668" y="9039"/>
                    <a:pt x="1591" y="9118"/>
                  </a:cubicBezTo>
                  <a:cubicBezTo>
                    <a:pt x="1493" y="9219"/>
                    <a:pt x="1463" y="9365"/>
                    <a:pt x="1445" y="9504"/>
                  </a:cubicBezTo>
                  <a:cubicBezTo>
                    <a:pt x="1354" y="10273"/>
                    <a:pt x="1584" y="11098"/>
                    <a:pt x="1709" y="11853"/>
                  </a:cubicBezTo>
                  <a:cubicBezTo>
                    <a:pt x="1866" y="12781"/>
                    <a:pt x="2085" y="13547"/>
                    <a:pt x="2197" y="13898"/>
                  </a:cubicBezTo>
                  <a:cubicBezTo>
                    <a:pt x="2075" y="14170"/>
                    <a:pt x="1959" y="14444"/>
                    <a:pt x="1855" y="14712"/>
                  </a:cubicBezTo>
                  <a:cubicBezTo>
                    <a:pt x="1827" y="14671"/>
                    <a:pt x="1779" y="14591"/>
                    <a:pt x="1681" y="14444"/>
                  </a:cubicBezTo>
                  <a:cubicBezTo>
                    <a:pt x="1479" y="14125"/>
                    <a:pt x="1261" y="12263"/>
                    <a:pt x="1028" y="11393"/>
                  </a:cubicBezTo>
                  <a:cubicBezTo>
                    <a:pt x="889" y="10875"/>
                    <a:pt x="543" y="10505"/>
                    <a:pt x="295" y="10505"/>
                  </a:cubicBezTo>
                  <a:cubicBezTo>
                    <a:pt x="125" y="10505"/>
                    <a:pt x="1" y="10679"/>
                    <a:pt x="22" y="11098"/>
                  </a:cubicBezTo>
                  <a:cubicBezTo>
                    <a:pt x="71" y="12131"/>
                    <a:pt x="1438" y="14191"/>
                    <a:pt x="1438" y="14191"/>
                  </a:cubicBezTo>
                  <a:lnTo>
                    <a:pt x="1824" y="14793"/>
                  </a:lnTo>
                  <a:cubicBezTo>
                    <a:pt x="1413" y="15857"/>
                    <a:pt x="1149" y="16797"/>
                    <a:pt x="1149" y="16797"/>
                  </a:cubicBezTo>
                  <a:lnTo>
                    <a:pt x="1473" y="17015"/>
                  </a:lnTo>
                  <a:cubicBezTo>
                    <a:pt x="1473" y="17015"/>
                    <a:pt x="1389" y="16326"/>
                    <a:pt x="1953" y="14879"/>
                  </a:cubicBezTo>
                  <a:cubicBezTo>
                    <a:pt x="2022" y="14834"/>
                    <a:pt x="2186" y="14751"/>
                    <a:pt x="2537" y="14629"/>
                  </a:cubicBezTo>
                  <a:cubicBezTo>
                    <a:pt x="3671" y="14246"/>
                    <a:pt x="5296" y="14650"/>
                    <a:pt x="6083" y="13508"/>
                  </a:cubicBezTo>
                  <a:cubicBezTo>
                    <a:pt x="6271" y="13234"/>
                    <a:pt x="6267" y="12813"/>
                    <a:pt x="5898" y="12726"/>
                  </a:cubicBezTo>
                  <a:cubicBezTo>
                    <a:pt x="5855" y="12716"/>
                    <a:pt x="5811" y="12711"/>
                    <a:pt x="5765" y="12711"/>
                  </a:cubicBezTo>
                  <a:cubicBezTo>
                    <a:pt x="5526" y="12711"/>
                    <a:pt x="5255" y="12836"/>
                    <a:pt x="5074" y="12956"/>
                  </a:cubicBezTo>
                  <a:cubicBezTo>
                    <a:pt x="4353" y="13425"/>
                    <a:pt x="3759" y="13958"/>
                    <a:pt x="2920" y="14232"/>
                  </a:cubicBezTo>
                  <a:cubicBezTo>
                    <a:pt x="2882" y="14246"/>
                    <a:pt x="2335" y="14472"/>
                    <a:pt x="2054" y="14629"/>
                  </a:cubicBezTo>
                  <a:cubicBezTo>
                    <a:pt x="2134" y="14430"/>
                    <a:pt x="2227" y="14218"/>
                    <a:pt x="2335" y="13996"/>
                  </a:cubicBezTo>
                  <a:cubicBezTo>
                    <a:pt x="2593" y="13741"/>
                    <a:pt x="2871" y="13508"/>
                    <a:pt x="3163" y="13300"/>
                  </a:cubicBezTo>
                  <a:cubicBezTo>
                    <a:pt x="3943" y="12747"/>
                    <a:pt x="4941" y="12580"/>
                    <a:pt x="5759" y="12075"/>
                  </a:cubicBezTo>
                  <a:cubicBezTo>
                    <a:pt x="6009" y="11921"/>
                    <a:pt x="6465" y="11261"/>
                    <a:pt x="5870" y="11261"/>
                  </a:cubicBezTo>
                  <a:cubicBezTo>
                    <a:pt x="5861" y="11261"/>
                    <a:pt x="5852" y="11261"/>
                    <a:pt x="5842" y="11261"/>
                  </a:cubicBezTo>
                  <a:cubicBezTo>
                    <a:pt x="5557" y="11268"/>
                    <a:pt x="5140" y="11574"/>
                    <a:pt x="4886" y="11696"/>
                  </a:cubicBezTo>
                  <a:cubicBezTo>
                    <a:pt x="4165" y="12044"/>
                    <a:pt x="3421" y="12434"/>
                    <a:pt x="2850" y="13004"/>
                  </a:cubicBezTo>
                  <a:cubicBezTo>
                    <a:pt x="2885" y="12941"/>
                    <a:pt x="2920" y="12879"/>
                    <a:pt x="2955" y="12816"/>
                  </a:cubicBezTo>
                  <a:cubicBezTo>
                    <a:pt x="3118" y="12667"/>
                    <a:pt x="3867" y="11995"/>
                    <a:pt x="4837" y="11372"/>
                  </a:cubicBezTo>
                  <a:cubicBezTo>
                    <a:pt x="5933" y="10666"/>
                    <a:pt x="6959" y="10290"/>
                    <a:pt x="7120" y="9779"/>
                  </a:cubicBezTo>
                  <a:cubicBezTo>
                    <a:pt x="7162" y="9645"/>
                    <a:pt x="7104" y="9585"/>
                    <a:pt x="6972" y="9585"/>
                  </a:cubicBezTo>
                  <a:cubicBezTo>
                    <a:pt x="6600" y="9585"/>
                    <a:pt x="5642" y="10069"/>
                    <a:pt x="4722" y="10750"/>
                  </a:cubicBezTo>
                  <a:cubicBezTo>
                    <a:pt x="4030" y="11265"/>
                    <a:pt x="3553" y="11853"/>
                    <a:pt x="3265" y="12277"/>
                  </a:cubicBezTo>
                  <a:cubicBezTo>
                    <a:pt x="3619" y="11654"/>
                    <a:pt x="3992" y="11028"/>
                    <a:pt x="4350" y="10430"/>
                  </a:cubicBezTo>
                  <a:cubicBezTo>
                    <a:pt x="4562" y="10141"/>
                    <a:pt x="5153" y="9399"/>
                    <a:pt x="5972" y="9007"/>
                  </a:cubicBezTo>
                  <a:cubicBezTo>
                    <a:pt x="6998" y="8509"/>
                    <a:pt x="7836" y="8092"/>
                    <a:pt x="8159" y="7392"/>
                  </a:cubicBezTo>
                  <a:cubicBezTo>
                    <a:pt x="8300" y="7092"/>
                    <a:pt x="8306" y="6945"/>
                    <a:pt x="8184" y="6945"/>
                  </a:cubicBezTo>
                  <a:cubicBezTo>
                    <a:pt x="8023" y="6945"/>
                    <a:pt x="7639" y="7202"/>
                    <a:pt x="7050" y="7698"/>
                  </a:cubicBezTo>
                  <a:cubicBezTo>
                    <a:pt x="6340" y="8297"/>
                    <a:pt x="5370" y="9059"/>
                    <a:pt x="4778" y="9727"/>
                  </a:cubicBezTo>
                  <a:cubicBezTo>
                    <a:pt x="5066" y="9257"/>
                    <a:pt x="5341" y="8815"/>
                    <a:pt x="5592" y="8415"/>
                  </a:cubicBezTo>
                  <a:cubicBezTo>
                    <a:pt x="5888" y="8098"/>
                    <a:pt x="6664" y="7302"/>
                    <a:pt x="7429" y="6843"/>
                  </a:cubicBezTo>
                  <a:cubicBezTo>
                    <a:pt x="8403" y="6255"/>
                    <a:pt x="8866" y="5834"/>
                    <a:pt x="8477" y="5677"/>
                  </a:cubicBezTo>
                  <a:cubicBezTo>
                    <a:pt x="8461" y="5670"/>
                    <a:pt x="8442" y="5667"/>
                    <a:pt x="8420" y="5667"/>
                  </a:cubicBezTo>
                  <a:cubicBezTo>
                    <a:pt x="8076" y="5667"/>
                    <a:pt x="7036" y="6473"/>
                    <a:pt x="6271" y="7347"/>
                  </a:cubicBezTo>
                  <a:cubicBezTo>
                    <a:pt x="6486" y="7013"/>
                    <a:pt x="6653" y="6756"/>
                    <a:pt x="6754" y="6606"/>
                  </a:cubicBezTo>
                  <a:cubicBezTo>
                    <a:pt x="6799" y="6539"/>
                    <a:pt x="6844" y="6463"/>
                    <a:pt x="6893" y="6383"/>
                  </a:cubicBezTo>
                  <a:cubicBezTo>
                    <a:pt x="7262" y="6094"/>
                    <a:pt x="8118" y="5388"/>
                    <a:pt x="8991" y="4487"/>
                  </a:cubicBezTo>
                  <a:cubicBezTo>
                    <a:pt x="9985" y="3459"/>
                    <a:pt x="10586" y="2380"/>
                    <a:pt x="10303" y="2380"/>
                  </a:cubicBezTo>
                  <a:cubicBezTo>
                    <a:pt x="10258" y="2380"/>
                    <a:pt x="10191" y="2407"/>
                    <a:pt x="10101" y="2465"/>
                  </a:cubicBezTo>
                  <a:cubicBezTo>
                    <a:pt x="9489" y="2859"/>
                    <a:pt x="7937" y="5242"/>
                    <a:pt x="6949" y="6289"/>
                  </a:cubicBezTo>
                  <a:cubicBezTo>
                    <a:pt x="7064" y="6094"/>
                    <a:pt x="7182" y="5876"/>
                    <a:pt x="7293" y="5656"/>
                  </a:cubicBezTo>
                  <a:cubicBezTo>
                    <a:pt x="7446" y="5458"/>
                    <a:pt x="7631" y="5266"/>
                    <a:pt x="7756" y="5078"/>
                  </a:cubicBezTo>
                  <a:cubicBezTo>
                    <a:pt x="7951" y="4790"/>
                    <a:pt x="8135" y="4494"/>
                    <a:pt x="8302" y="4191"/>
                  </a:cubicBezTo>
                  <a:cubicBezTo>
                    <a:pt x="8560" y="3715"/>
                    <a:pt x="8786" y="3214"/>
                    <a:pt x="8928" y="2692"/>
                  </a:cubicBezTo>
                  <a:cubicBezTo>
                    <a:pt x="9095" y="2069"/>
                    <a:pt x="9137" y="1436"/>
                    <a:pt x="8943" y="816"/>
                  </a:cubicBezTo>
                  <a:cubicBezTo>
                    <a:pt x="8898" y="688"/>
                    <a:pt x="8677" y="0"/>
                    <a:pt x="84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2668117" y="4007296"/>
              <a:ext cx="713429" cy="1147013"/>
            </a:xfrm>
            <a:custGeom>
              <a:avLst/>
              <a:gdLst/>
              <a:ahLst/>
              <a:cxnLst/>
              <a:rect l="l" t="t" r="r" b="b"/>
              <a:pathLst>
                <a:path w="10585" h="17018" extrusionOk="0">
                  <a:moveTo>
                    <a:pt x="8444" y="0"/>
                  </a:moveTo>
                  <a:cubicBezTo>
                    <a:pt x="8400" y="0"/>
                    <a:pt x="8355" y="24"/>
                    <a:pt x="8311" y="81"/>
                  </a:cubicBezTo>
                  <a:cubicBezTo>
                    <a:pt x="8266" y="140"/>
                    <a:pt x="8252" y="213"/>
                    <a:pt x="8242" y="286"/>
                  </a:cubicBezTo>
                  <a:cubicBezTo>
                    <a:pt x="8127" y="982"/>
                    <a:pt x="8193" y="1668"/>
                    <a:pt x="8158" y="2367"/>
                  </a:cubicBezTo>
                  <a:cubicBezTo>
                    <a:pt x="8102" y="3411"/>
                    <a:pt x="7483" y="5014"/>
                    <a:pt x="7205" y="5690"/>
                  </a:cubicBezTo>
                  <a:cubicBezTo>
                    <a:pt x="7145" y="5794"/>
                    <a:pt x="7069" y="5919"/>
                    <a:pt x="6982" y="6069"/>
                  </a:cubicBezTo>
                  <a:cubicBezTo>
                    <a:pt x="7434" y="4879"/>
                    <a:pt x="7316" y="3282"/>
                    <a:pt x="6898" y="2889"/>
                  </a:cubicBezTo>
                  <a:cubicBezTo>
                    <a:pt x="6827" y="2822"/>
                    <a:pt x="6769" y="2791"/>
                    <a:pt x="6725" y="2791"/>
                  </a:cubicBezTo>
                  <a:cubicBezTo>
                    <a:pt x="6450" y="2791"/>
                    <a:pt x="6650" y="3968"/>
                    <a:pt x="6791" y="5004"/>
                  </a:cubicBezTo>
                  <a:cubicBezTo>
                    <a:pt x="6895" y="5783"/>
                    <a:pt x="6766" y="6316"/>
                    <a:pt x="6662" y="6594"/>
                  </a:cubicBezTo>
                  <a:cubicBezTo>
                    <a:pt x="6467" y="6918"/>
                    <a:pt x="6245" y="7283"/>
                    <a:pt x="6018" y="7652"/>
                  </a:cubicBezTo>
                  <a:cubicBezTo>
                    <a:pt x="5980" y="7700"/>
                    <a:pt x="5941" y="7749"/>
                    <a:pt x="5907" y="7798"/>
                  </a:cubicBezTo>
                  <a:cubicBezTo>
                    <a:pt x="6029" y="7548"/>
                    <a:pt x="6143" y="7273"/>
                    <a:pt x="6196" y="7022"/>
                  </a:cubicBezTo>
                  <a:cubicBezTo>
                    <a:pt x="6350" y="6319"/>
                    <a:pt x="5971" y="4728"/>
                    <a:pt x="5400" y="4728"/>
                  </a:cubicBezTo>
                  <a:cubicBezTo>
                    <a:pt x="5392" y="4728"/>
                    <a:pt x="5383" y="4729"/>
                    <a:pt x="5374" y="4729"/>
                  </a:cubicBezTo>
                  <a:cubicBezTo>
                    <a:pt x="4793" y="4778"/>
                    <a:pt x="5472" y="5770"/>
                    <a:pt x="5705" y="6764"/>
                  </a:cubicBezTo>
                  <a:cubicBezTo>
                    <a:pt x="5865" y="7447"/>
                    <a:pt x="5674" y="8066"/>
                    <a:pt x="5538" y="8386"/>
                  </a:cubicBezTo>
                  <a:cubicBezTo>
                    <a:pt x="5524" y="8417"/>
                    <a:pt x="5511" y="8445"/>
                    <a:pt x="5500" y="8476"/>
                  </a:cubicBezTo>
                  <a:cubicBezTo>
                    <a:pt x="5392" y="8643"/>
                    <a:pt x="5288" y="8803"/>
                    <a:pt x="5187" y="8956"/>
                  </a:cubicBezTo>
                  <a:cubicBezTo>
                    <a:pt x="4954" y="9311"/>
                    <a:pt x="4731" y="9645"/>
                    <a:pt x="4519" y="9976"/>
                  </a:cubicBezTo>
                  <a:cubicBezTo>
                    <a:pt x="4748" y="9572"/>
                    <a:pt x="5027" y="8998"/>
                    <a:pt x="5152" y="8431"/>
                  </a:cubicBezTo>
                  <a:cubicBezTo>
                    <a:pt x="5378" y="7384"/>
                    <a:pt x="5051" y="6246"/>
                    <a:pt x="4589" y="5971"/>
                  </a:cubicBezTo>
                  <a:cubicBezTo>
                    <a:pt x="4559" y="5953"/>
                    <a:pt x="4532" y="5945"/>
                    <a:pt x="4510" y="5945"/>
                  </a:cubicBezTo>
                  <a:cubicBezTo>
                    <a:pt x="4185" y="5945"/>
                    <a:pt x="4605" y="7705"/>
                    <a:pt x="4651" y="8671"/>
                  </a:cubicBezTo>
                  <a:cubicBezTo>
                    <a:pt x="4689" y="9447"/>
                    <a:pt x="4397" y="10112"/>
                    <a:pt x="4251" y="10390"/>
                  </a:cubicBezTo>
                  <a:cubicBezTo>
                    <a:pt x="3955" y="10856"/>
                    <a:pt x="3666" y="11315"/>
                    <a:pt x="3367" y="11806"/>
                  </a:cubicBezTo>
                  <a:cubicBezTo>
                    <a:pt x="3587" y="11235"/>
                    <a:pt x="3767" y="10470"/>
                    <a:pt x="3917" y="9708"/>
                  </a:cubicBezTo>
                  <a:cubicBezTo>
                    <a:pt x="4143" y="8539"/>
                    <a:pt x="3674" y="7614"/>
                    <a:pt x="3197" y="7513"/>
                  </a:cubicBezTo>
                  <a:cubicBezTo>
                    <a:pt x="3169" y="7506"/>
                    <a:pt x="3144" y="7503"/>
                    <a:pt x="3121" y="7503"/>
                  </a:cubicBezTo>
                  <a:cubicBezTo>
                    <a:pt x="2759" y="7503"/>
                    <a:pt x="3043" y="8287"/>
                    <a:pt x="3304" y="9774"/>
                  </a:cubicBezTo>
                  <a:cubicBezTo>
                    <a:pt x="3507" y="10905"/>
                    <a:pt x="3253" y="11824"/>
                    <a:pt x="3096" y="12251"/>
                  </a:cubicBezTo>
                  <a:cubicBezTo>
                    <a:pt x="2970" y="12457"/>
                    <a:pt x="2842" y="12672"/>
                    <a:pt x="2710" y="12892"/>
                  </a:cubicBezTo>
                  <a:cubicBezTo>
                    <a:pt x="2560" y="13145"/>
                    <a:pt x="2418" y="13427"/>
                    <a:pt x="2282" y="13719"/>
                  </a:cubicBezTo>
                  <a:cubicBezTo>
                    <a:pt x="2288" y="13427"/>
                    <a:pt x="2302" y="12999"/>
                    <a:pt x="2309" y="12526"/>
                  </a:cubicBezTo>
                  <a:cubicBezTo>
                    <a:pt x="2320" y="12001"/>
                    <a:pt x="2348" y="11482"/>
                    <a:pt x="2439" y="10960"/>
                  </a:cubicBezTo>
                  <a:cubicBezTo>
                    <a:pt x="2539" y="10362"/>
                    <a:pt x="2591" y="9590"/>
                    <a:pt x="2108" y="9127"/>
                  </a:cubicBezTo>
                  <a:cubicBezTo>
                    <a:pt x="2023" y="9044"/>
                    <a:pt x="1930" y="9000"/>
                    <a:pt x="1838" y="9000"/>
                  </a:cubicBezTo>
                  <a:cubicBezTo>
                    <a:pt x="1753" y="9000"/>
                    <a:pt x="1668" y="9038"/>
                    <a:pt x="1593" y="9117"/>
                  </a:cubicBezTo>
                  <a:cubicBezTo>
                    <a:pt x="1495" y="9221"/>
                    <a:pt x="1464" y="9364"/>
                    <a:pt x="1447" y="9502"/>
                  </a:cubicBezTo>
                  <a:cubicBezTo>
                    <a:pt x="1356" y="10271"/>
                    <a:pt x="1583" y="11096"/>
                    <a:pt x="1711" y="11851"/>
                  </a:cubicBezTo>
                  <a:cubicBezTo>
                    <a:pt x="1867" y="12784"/>
                    <a:pt x="2087" y="13545"/>
                    <a:pt x="2198" y="13900"/>
                  </a:cubicBezTo>
                  <a:cubicBezTo>
                    <a:pt x="2076" y="14168"/>
                    <a:pt x="1962" y="14443"/>
                    <a:pt x="1857" y="14711"/>
                  </a:cubicBezTo>
                  <a:cubicBezTo>
                    <a:pt x="1829" y="14669"/>
                    <a:pt x="1781" y="14592"/>
                    <a:pt x="1683" y="14443"/>
                  </a:cubicBezTo>
                  <a:cubicBezTo>
                    <a:pt x="1478" y="14127"/>
                    <a:pt x="1262" y="12262"/>
                    <a:pt x="1029" y="11392"/>
                  </a:cubicBezTo>
                  <a:cubicBezTo>
                    <a:pt x="889" y="10874"/>
                    <a:pt x="543" y="10504"/>
                    <a:pt x="295" y="10504"/>
                  </a:cubicBezTo>
                  <a:cubicBezTo>
                    <a:pt x="125" y="10504"/>
                    <a:pt x="0" y="10679"/>
                    <a:pt x="20" y="11100"/>
                  </a:cubicBezTo>
                  <a:cubicBezTo>
                    <a:pt x="72" y="12129"/>
                    <a:pt x="1440" y="14193"/>
                    <a:pt x="1440" y="14193"/>
                  </a:cubicBezTo>
                  <a:lnTo>
                    <a:pt x="1826" y="14791"/>
                  </a:lnTo>
                  <a:cubicBezTo>
                    <a:pt x="1416" y="15859"/>
                    <a:pt x="1151" y="16799"/>
                    <a:pt x="1151" y="16799"/>
                  </a:cubicBezTo>
                  <a:lnTo>
                    <a:pt x="1474" y="17017"/>
                  </a:lnTo>
                  <a:cubicBezTo>
                    <a:pt x="1474" y="17017"/>
                    <a:pt x="1391" y="16325"/>
                    <a:pt x="1954" y="14878"/>
                  </a:cubicBezTo>
                  <a:cubicBezTo>
                    <a:pt x="2024" y="14833"/>
                    <a:pt x="2184" y="14749"/>
                    <a:pt x="2539" y="14628"/>
                  </a:cubicBezTo>
                  <a:cubicBezTo>
                    <a:pt x="3674" y="14245"/>
                    <a:pt x="5294" y="14648"/>
                    <a:pt x="6081" y="13510"/>
                  </a:cubicBezTo>
                  <a:cubicBezTo>
                    <a:pt x="6272" y="13236"/>
                    <a:pt x="6265" y="12811"/>
                    <a:pt x="5896" y="12725"/>
                  </a:cubicBezTo>
                  <a:cubicBezTo>
                    <a:pt x="5854" y="12715"/>
                    <a:pt x="5809" y="12710"/>
                    <a:pt x="5764" y="12710"/>
                  </a:cubicBezTo>
                  <a:cubicBezTo>
                    <a:pt x="5526" y="12710"/>
                    <a:pt x="5256" y="12834"/>
                    <a:pt x="5076" y="12954"/>
                  </a:cubicBezTo>
                  <a:cubicBezTo>
                    <a:pt x="4355" y="13427"/>
                    <a:pt x="3760" y="13960"/>
                    <a:pt x="2922" y="14231"/>
                  </a:cubicBezTo>
                  <a:cubicBezTo>
                    <a:pt x="2884" y="14245"/>
                    <a:pt x="2338" y="14471"/>
                    <a:pt x="2055" y="14628"/>
                  </a:cubicBezTo>
                  <a:cubicBezTo>
                    <a:pt x="2135" y="14429"/>
                    <a:pt x="2230" y="14220"/>
                    <a:pt x="2338" y="13995"/>
                  </a:cubicBezTo>
                  <a:cubicBezTo>
                    <a:pt x="2595" y="13744"/>
                    <a:pt x="2873" y="13507"/>
                    <a:pt x="3165" y="13298"/>
                  </a:cubicBezTo>
                  <a:cubicBezTo>
                    <a:pt x="3945" y="12749"/>
                    <a:pt x="4944" y="12578"/>
                    <a:pt x="5761" y="12074"/>
                  </a:cubicBezTo>
                  <a:cubicBezTo>
                    <a:pt x="6008" y="11923"/>
                    <a:pt x="6463" y="11260"/>
                    <a:pt x="5869" y="11260"/>
                  </a:cubicBezTo>
                  <a:cubicBezTo>
                    <a:pt x="5860" y="11260"/>
                    <a:pt x="5851" y="11260"/>
                    <a:pt x="5841" y="11260"/>
                  </a:cubicBezTo>
                  <a:cubicBezTo>
                    <a:pt x="5559" y="11270"/>
                    <a:pt x="5141" y="11573"/>
                    <a:pt x="4888" y="11698"/>
                  </a:cubicBezTo>
                  <a:cubicBezTo>
                    <a:pt x="4167" y="12046"/>
                    <a:pt x="3423" y="12432"/>
                    <a:pt x="2852" y="13003"/>
                  </a:cubicBezTo>
                  <a:cubicBezTo>
                    <a:pt x="2887" y="12943"/>
                    <a:pt x="2922" y="12877"/>
                    <a:pt x="2956" y="12815"/>
                  </a:cubicBezTo>
                  <a:cubicBezTo>
                    <a:pt x="3120" y="12669"/>
                    <a:pt x="3868" y="11994"/>
                    <a:pt x="4835" y="11371"/>
                  </a:cubicBezTo>
                  <a:cubicBezTo>
                    <a:pt x="5935" y="10665"/>
                    <a:pt x="6961" y="10289"/>
                    <a:pt x="7121" y="9778"/>
                  </a:cubicBezTo>
                  <a:cubicBezTo>
                    <a:pt x="7163" y="9644"/>
                    <a:pt x="7104" y="9584"/>
                    <a:pt x="6972" y="9584"/>
                  </a:cubicBezTo>
                  <a:cubicBezTo>
                    <a:pt x="6599" y="9584"/>
                    <a:pt x="5642" y="10067"/>
                    <a:pt x="4724" y="10748"/>
                  </a:cubicBezTo>
                  <a:cubicBezTo>
                    <a:pt x="4032" y="11263"/>
                    <a:pt x="3552" y="11851"/>
                    <a:pt x="3266" y="12275"/>
                  </a:cubicBezTo>
                  <a:cubicBezTo>
                    <a:pt x="3621" y="11652"/>
                    <a:pt x="3993" y="11030"/>
                    <a:pt x="4352" y="10432"/>
                  </a:cubicBezTo>
                  <a:cubicBezTo>
                    <a:pt x="4564" y="10139"/>
                    <a:pt x="5156" y="9402"/>
                    <a:pt x="5970" y="9005"/>
                  </a:cubicBezTo>
                  <a:cubicBezTo>
                    <a:pt x="6999" y="8508"/>
                    <a:pt x="7834" y="8094"/>
                    <a:pt x="8162" y="7391"/>
                  </a:cubicBezTo>
                  <a:cubicBezTo>
                    <a:pt x="8302" y="7090"/>
                    <a:pt x="8308" y="6944"/>
                    <a:pt x="8186" y="6944"/>
                  </a:cubicBezTo>
                  <a:cubicBezTo>
                    <a:pt x="8025" y="6944"/>
                    <a:pt x="7641" y="7201"/>
                    <a:pt x="7052" y="7697"/>
                  </a:cubicBezTo>
                  <a:cubicBezTo>
                    <a:pt x="6342" y="8296"/>
                    <a:pt x="5371" y="9061"/>
                    <a:pt x="4780" y="9725"/>
                  </a:cubicBezTo>
                  <a:cubicBezTo>
                    <a:pt x="5069" y="9256"/>
                    <a:pt x="5344" y="8813"/>
                    <a:pt x="5591" y="8417"/>
                  </a:cubicBezTo>
                  <a:cubicBezTo>
                    <a:pt x="5890" y="8097"/>
                    <a:pt x="6665" y="7300"/>
                    <a:pt x="7431" y="6841"/>
                  </a:cubicBezTo>
                  <a:cubicBezTo>
                    <a:pt x="8401" y="6257"/>
                    <a:pt x="8868" y="5836"/>
                    <a:pt x="8478" y="5676"/>
                  </a:cubicBezTo>
                  <a:cubicBezTo>
                    <a:pt x="8462" y="5669"/>
                    <a:pt x="8443" y="5666"/>
                    <a:pt x="8422" y="5666"/>
                  </a:cubicBezTo>
                  <a:cubicBezTo>
                    <a:pt x="8078" y="5666"/>
                    <a:pt x="7038" y="6472"/>
                    <a:pt x="6272" y="7346"/>
                  </a:cubicBezTo>
                  <a:cubicBezTo>
                    <a:pt x="6488" y="7012"/>
                    <a:pt x="6655" y="6754"/>
                    <a:pt x="6752" y="6605"/>
                  </a:cubicBezTo>
                  <a:cubicBezTo>
                    <a:pt x="6801" y="6538"/>
                    <a:pt x="6847" y="6462"/>
                    <a:pt x="6895" y="6382"/>
                  </a:cubicBezTo>
                  <a:cubicBezTo>
                    <a:pt x="7261" y="6093"/>
                    <a:pt x="8120" y="5387"/>
                    <a:pt x="8989" y="4489"/>
                  </a:cubicBezTo>
                  <a:cubicBezTo>
                    <a:pt x="9987" y="3459"/>
                    <a:pt x="10585" y="2379"/>
                    <a:pt x="10302" y="2379"/>
                  </a:cubicBezTo>
                  <a:cubicBezTo>
                    <a:pt x="10257" y="2379"/>
                    <a:pt x="10190" y="2406"/>
                    <a:pt x="10100" y="2464"/>
                  </a:cubicBezTo>
                  <a:cubicBezTo>
                    <a:pt x="9487" y="2857"/>
                    <a:pt x="7939" y="5240"/>
                    <a:pt x="6951" y="6292"/>
                  </a:cubicBezTo>
                  <a:cubicBezTo>
                    <a:pt x="7065" y="6093"/>
                    <a:pt x="7181" y="5874"/>
                    <a:pt x="7295" y="5655"/>
                  </a:cubicBezTo>
                  <a:cubicBezTo>
                    <a:pt x="7449" y="5457"/>
                    <a:pt x="7629" y="5265"/>
                    <a:pt x="7758" y="5077"/>
                  </a:cubicBezTo>
                  <a:cubicBezTo>
                    <a:pt x="7953" y="4789"/>
                    <a:pt x="8137" y="4496"/>
                    <a:pt x="8300" y="4190"/>
                  </a:cubicBezTo>
                  <a:cubicBezTo>
                    <a:pt x="8562" y="3713"/>
                    <a:pt x="8788" y="3216"/>
                    <a:pt x="8927" y="2690"/>
                  </a:cubicBezTo>
                  <a:cubicBezTo>
                    <a:pt x="9098" y="2067"/>
                    <a:pt x="9139" y="1435"/>
                    <a:pt x="8941" y="818"/>
                  </a:cubicBezTo>
                  <a:cubicBezTo>
                    <a:pt x="8900" y="687"/>
                    <a:pt x="8679" y="0"/>
                    <a:pt x="8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6299784" y="1167846"/>
              <a:ext cx="1892188" cy="450973"/>
            </a:xfrm>
            <a:custGeom>
              <a:avLst/>
              <a:gdLst/>
              <a:ahLst/>
              <a:cxnLst/>
              <a:rect l="l" t="t" r="r" b="b"/>
              <a:pathLst>
                <a:path w="28074" h="6691" extrusionOk="0">
                  <a:moveTo>
                    <a:pt x="19903" y="0"/>
                  </a:moveTo>
                  <a:cubicBezTo>
                    <a:pt x="17565" y="0"/>
                    <a:pt x="17945" y="2321"/>
                    <a:pt x="16231" y="2965"/>
                  </a:cubicBezTo>
                  <a:cubicBezTo>
                    <a:pt x="15963" y="3065"/>
                    <a:pt x="15721" y="3107"/>
                    <a:pt x="15498" y="3107"/>
                  </a:cubicBezTo>
                  <a:cubicBezTo>
                    <a:pt x="14413" y="3107"/>
                    <a:pt x="13764" y="2128"/>
                    <a:pt x="12749" y="2128"/>
                  </a:cubicBezTo>
                  <a:cubicBezTo>
                    <a:pt x="12602" y="2128"/>
                    <a:pt x="12447" y="2149"/>
                    <a:pt x="12282" y="2196"/>
                  </a:cubicBezTo>
                  <a:cubicBezTo>
                    <a:pt x="10747" y="2634"/>
                    <a:pt x="11735" y="3841"/>
                    <a:pt x="10420" y="4280"/>
                  </a:cubicBezTo>
                  <a:cubicBezTo>
                    <a:pt x="10203" y="4352"/>
                    <a:pt x="10024" y="4380"/>
                    <a:pt x="9869" y="4380"/>
                  </a:cubicBezTo>
                  <a:cubicBezTo>
                    <a:pt x="9372" y="4380"/>
                    <a:pt x="9112" y="4098"/>
                    <a:pt x="8573" y="4098"/>
                  </a:cubicBezTo>
                  <a:cubicBezTo>
                    <a:pt x="8258" y="4098"/>
                    <a:pt x="7848" y="4194"/>
                    <a:pt x="7240" y="4499"/>
                  </a:cubicBezTo>
                  <a:cubicBezTo>
                    <a:pt x="5264" y="5487"/>
                    <a:pt x="4826" y="5814"/>
                    <a:pt x="4387" y="5926"/>
                  </a:cubicBezTo>
                  <a:cubicBezTo>
                    <a:pt x="3949" y="6033"/>
                    <a:pt x="0" y="6690"/>
                    <a:pt x="0" y="6690"/>
                  </a:cubicBezTo>
                  <a:lnTo>
                    <a:pt x="27308" y="6690"/>
                  </a:lnTo>
                  <a:cubicBezTo>
                    <a:pt x="27308" y="6690"/>
                    <a:pt x="28074" y="4280"/>
                    <a:pt x="26540" y="3291"/>
                  </a:cubicBezTo>
                  <a:cubicBezTo>
                    <a:pt x="26028" y="2963"/>
                    <a:pt x="25699" y="2878"/>
                    <a:pt x="25427" y="2878"/>
                  </a:cubicBezTo>
                  <a:cubicBezTo>
                    <a:pt x="25134" y="2878"/>
                    <a:pt x="24906" y="2977"/>
                    <a:pt x="24588" y="2977"/>
                  </a:cubicBezTo>
                  <a:cubicBezTo>
                    <a:pt x="24314" y="2977"/>
                    <a:pt x="23974" y="2904"/>
                    <a:pt x="23467" y="2634"/>
                  </a:cubicBezTo>
                  <a:cubicBezTo>
                    <a:pt x="23467" y="2634"/>
                    <a:pt x="22590" y="112"/>
                    <a:pt x="20069" y="4"/>
                  </a:cubicBezTo>
                  <a:cubicBezTo>
                    <a:pt x="20012" y="1"/>
                    <a:pt x="19957" y="0"/>
                    <a:pt x="1990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1364814" y="1549600"/>
              <a:ext cx="1544673" cy="368206"/>
            </a:xfrm>
            <a:custGeom>
              <a:avLst/>
              <a:gdLst/>
              <a:ahLst/>
              <a:cxnLst/>
              <a:rect l="l" t="t" r="r" b="b"/>
              <a:pathLst>
                <a:path w="22918" h="5463" extrusionOk="0">
                  <a:moveTo>
                    <a:pt x="16250" y="1"/>
                  </a:moveTo>
                  <a:cubicBezTo>
                    <a:pt x="14339" y="1"/>
                    <a:pt x="14650" y="1894"/>
                    <a:pt x="13249" y="2418"/>
                  </a:cubicBezTo>
                  <a:cubicBezTo>
                    <a:pt x="13029" y="2501"/>
                    <a:pt x="12831" y="2535"/>
                    <a:pt x="12648" y="2535"/>
                  </a:cubicBezTo>
                  <a:cubicBezTo>
                    <a:pt x="11763" y="2535"/>
                    <a:pt x="11234" y="1737"/>
                    <a:pt x="10407" y="1737"/>
                  </a:cubicBezTo>
                  <a:cubicBezTo>
                    <a:pt x="10288" y="1737"/>
                    <a:pt x="10162" y="1754"/>
                    <a:pt x="10027" y="1792"/>
                  </a:cubicBezTo>
                  <a:cubicBezTo>
                    <a:pt x="8771" y="2150"/>
                    <a:pt x="9579" y="3135"/>
                    <a:pt x="8503" y="3493"/>
                  </a:cubicBezTo>
                  <a:cubicBezTo>
                    <a:pt x="8326" y="3552"/>
                    <a:pt x="8180" y="3575"/>
                    <a:pt x="8054" y="3575"/>
                  </a:cubicBezTo>
                  <a:cubicBezTo>
                    <a:pt x="7651" y="3575"/>
                    <a:pt x="7437" y="3347"/>
                    <a:pt x="6998" y="3347"/>
                  </a:cubicBezTo>
                  <a:cubicBezTo>
                    <a:pt x="6740" y="3347"/>
                    <a:pt x="6405" y="3425"/>
                    <a:pt x="5908" y="3674"/>
                  </a:cubicBezTo>
                  <a:cubicBezTo>
                    <a:pt x="4297" y="4478"/>
                    <a:pt x="3938" y="4746"/>
                    <a:pt x="3580" y="4837"/>
                  </a:cubicBezTo>
                  <a:cubicBezTo>
                    <a:pt x="3222" y="4927"/>
                    <a:pt x="1" y="5463"/>
                    <a:pt x="1" y="5463"/>
                  </a:cubicBezTo>
                  <a:lnTo>
                    <a:pt x="22292" y="5463"/>
                  </a:lnTo>
                  <a:cubicBezTo>
                    <a:pt x="22292" y="5463"/>
                    <a:pt x="22918" y="3493"/>
                    <a:pt x="21665" y="2690"/>
                  </a:cubicBezTo>
                  <a:cubicBezTo>
                    <a:pt x="21246" y="2420"/>
                    <a:pt x="20976" y="2350"/>
                    <a:pt x="20753" y="2350"/>
                  </a:cubicBezTo>
                  <a:cubicBezTo>
                    <a:pt x="20515" y="2350"/>
                    <a:pt x="20330" y="2430"/>
                    <a:pt x="20071" y="2430"/>
                  </a:cubicBezTo>
                  <a:cubicBezTo>
                    <a:pt x="19848" y="2430"/>
                    <a:pt x="19570" y="2371"/>
                    <a:pt x="19156" y="2150"/>
                  </a:cubicBezTo>
                  <a:cubicBezTo>
                    <a:pt x="19156" y="2150"/>
                    <a:pt x="18440" y="90"/>
                    <a:pt x="16384" y="4"/>
                  </a:cubicBezTo>
                  <a:cubicBezTo>
                    <a:pt x="16338" y="2"/>
                    <a:pt x="16293" y="1"/>
                    <a:pt x="1625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" name="Google Shape;320;p29"/>
          <p:cNvSpPr txBox="1">
            <a:spLocks noGrp="1"/>
          </p:cNvSpPr>
          <p:nvPr>
            <p:ph type="title"/>
          </p:nvPr>
        </p:nvSpPr>
        <p:spPr>
          <a:xfrm>
            <a:off x="1003878" y="275277"/>
            <a:ext cx="7368600" cy="909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HOLA!</a:t>
            </a:r>
            <a:endParaRPr b="1" dirty="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" name="Google Shape;2322;p60"/>
          <p:cNvSpPr/>
          <p:nvPr/>
        </p:nvSpPr>
        <p:spPr>
          <a:xfrm>
            <a:off x="796187" y="1387728"/>
            <a:ext cx="1774975" cy="1768272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bg1"/>
                </a:solidFill>
              </a:rPr>
              <a:t>Savara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Aprillia</a:t>
            </a:r>
            <a:r>
              <a:rPr lang="en-US" dirty="0" smtClean="0">
                <a:solidFill>
                  <a:schemeClr val="bg1"/>
                </a:solidFill>
              </a:rPr>
              <a:t> V.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smtClean="0">
                <a:solidFill>
                  <a:schemeClr val="bg1"/>
                </a:solidFill>
              </a:rPr>
              <a:t>041911133100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20" name="Google Shape;2322;p60"/>
          <p:cNvSpPr/>
          <p:nvPr/>
        </p:nvSpPr>
        <p:spPr>
          <a:xfrm>
            <a:off x="6486265" y="1387728"/>
            <a:ext cx="1778963" cy="1773938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rgbClr val="FFFFFF"/>
                </a:solidFill>
              </a:rPr>
              <a:t>Sheva</a:t>
            </a:r>
            <a:r>
              <a:rPr lang="en-US" dirty="0" smtClean="0">
                <a:solidFill>
                  <a:srgbClr val="FFFFFF"/>
                </a:solidFill>
              </a:rPr>
              <a:t> Alana B.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rgbClr val="FFFFFF"/>
                </a:solidFill>
              </a:rPr>
              <a:t>071911633012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2" name="Google Shape;2322;p60"/>
          <p:cNvSpPr/>
          <p:nvPr/>
        </p:nvSpPr>
        <p:spPr>
          <a:xfrm>
            <a:off x="2746118" y="1393394"/>
            <a:ext cx="1774975" cy="1768272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bg1"/>
                </a:solidFill>
              </a:rPr>
              <a:t>Lailatul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Maghfirah</a:t>
            </a:r>
            <a:endParaRPr lang="en-US" dirty="0" smtClean="0">
              <a:solidFill>
                <a:schemeClr val="bg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chemeClr val="bg1"/>
                </a:solidFill>
              </a:rPr>
              <a:t>071911633026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23" name="Google Shape;2322;p60"/>
          <p:cNvSpPr/>
          <p:nvPr/>
        </p:nvSpPr>
        <p:spPr>
          <a:xfrm>
            <a:off x="4606494" y="1393394"/>
            <a:ext cx="1774975" cy="1768272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bg1"/>
                </a:solidFill>
              </a:rPr>
              <a:t>Kharisma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Nur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Sa’diah</a:t>
            </a:r>
            <a:endParaRPr lang="en-US" dirty="0" smtClean="0">
              <a:solidFill>
                <a:schemeClr val="bg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chemeClr val="bg1"/>
                </a:solidFill>
              </a:rPr>
              <a:t>071811633025</a:t>
            </a:r>
            <a:endParaRPr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34"/>
          <p:cNvSpPr/>
          <p:nvPr/>
        </p:nvSpPr>
        <p:spPr>
          <a:xfrm>
            <a:off x="2278225" y="1568475"/>
            <a:ext cx="1011000" cy="1011000"/>
          </a:xfrm>
          <a:prstGeom prst="rect">
            <a:avLst/>
          </a:pr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34"/>
          <p:cNvSpPr/>
          <p:nvPr/>
        </p:nvSpPr>
        <p:spPr>
          <a:xfrm>
            <a:off x="5854800" y="1568475"/>
            <a:ext cx="1011000" cy="1011000"/>
          </a:xfrm>
          <a:prstGeom prst="rect">
            <a:avLst/>
          </a:pr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34"/>
          <p:cNvSpPr txBox="1">
            <a:spLocks noGrp="1"/>
          </p:cNvSpPr>
          <p:nvPr>
            <p:ph type="subTitle" idx="3"/>
          </p:nvPr>
        </p:nvSpPr>
        <p:spPr>
          <a:xfrm>
            <a:off x="5071799" y="3186925"/>
            <a:ext cx="25770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 smtClean="0">
                <a:solidFill>
                  <a:srgbClr val="FFC39F"/>
                </a:solidFill>
              </a:rPr>
              <a:t>Secara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umum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etika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adalah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ilmu</a:t>
            </a:r>
            <a:r>
              <a:rPr lang="en-US" sz="1600" dirty="0" smtClean="0">
                <a:solidFill>
                  <a:srgbClr val="FFC39F"/>
                </a:solidFill>
              </a:rPr>
              <a:t> yang </a:t>
            </a:r>
            <a:r>
              <a:rPr lang="en-US" sz="1600" dirty="0" err="1" smtClean="0">
                <a:solidFill>
                  <a:srgbClr val="FFC39F"/>
                </a:solidFill>
              </a:rPr>
              <a:t>membahas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perbuatan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baik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dan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perbuatan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buruk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manusia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sejauh</a:t>
            </a:r>
            <a:r>
              <a:rPr lang="en-US" sz="1600" dirty="0" smtClean="0">
                <a:solidFill>
                  <a:srgbClr val="FFC39F"/>
                </a:solidFill>
              </a:rPr>
              <a:t> yang </a:t>
            </a:r>
            <a:r>
              <a:rPr lang="en-US" sz="1600" dirty="0" err="1" smtClean="0">
                <a:solidFill>
                  <a:srgbClr val="FFC39F"/>
                </a:solidFill>
              </a:rPr>
              <a:t>dapat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dipahami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oleh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pikiran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manusia</a:t>
            </a:r>
            <a:endParaRPr sz="1600" dirty="0">
              <a:solidFill>
                <a:srgbClr val="FFC39F"/>
              </a:solidFill>
            </a:endParaRPr>
          </a:p>
        </p:txBody>
      </p:sp>
      <p:sp>
        <p:nvSpPr>
          <p:cNvPr id="720" name="Google Shape;720;p34"/>
          <p:cNvSpPr txBox="1">
            <a:spLocks noGrp="1"/>
          </p:cNvSpPr>
          <p:nvPr>
            <p:ph type="title" idx="2"/>
          </p:nvPr>
        </p:nvSpPr>
        <p:spPr>
          <a:xfrm>
            <a:off x="705000" y="341500"/>
            <a:ext cx="7734000" cy="531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rgbClr val="FFC39F"/>
                </a:solidFill>
              </a:rPr>
              <a:t>Definisi</a:t>
            </a:r>
            <a:r>
              <a:rPr lang="en-US" dirty="0" smtClean="0">
                <a:solidFill>
                  <a:srgbClr val="FFC39F"/>
                </a:solidFill>
              </a:rPr>
              <a:t> </a:t>
            </a:r>
            <a:r>
              <a:rPr lang="en-US" dirty="0" err="1" smtClean="0">
                <a:solidFill>
                  <a:srgbClr val="FFC39F"/>
                </a:solidFill>
              </a:rPr>
              <a:t>Etika</a:t>
            </a:r>
            <a:endParaRPr dirty="0">
              <a:solidFill>
                <a:srgbClr val="FFC39F"/>
              </a:solidFill>
            </a:endParaRPr>
          </a:p>
        </p:txBody>
      </p:sp>
      <p:sp>
        <p:nvSpPr>
          <p:cNvPr id="721" name="Google Shape;721;p34"/>
          <p:cNvSpPr txBox="1">
            <a:spLocks noGrp="1"/>
          </p:cNvSpPr>
          <p:nvPr>
            <p:ph type="title" idx="4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Secara</a:t>
            </a:r>
            <a:r>
              <a:rPr lang="en-US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Umum</a:t>
            </a:r>
            <a:endParaRPr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22" name="Google Shape;722;p34"/>
          <p:cNvSpPr txBox="1">
            <a:spLocks noGrp="1"/>
          </p:cNvSpPr>
          <p:nvPr>
            <p:ph type="subTitle" idx="1"/>
          </p:nvPr>
        </p:nvSpPr>
        <p:spPr>
          <a:xfrm>
            <a:off x="1452625" y="3186925"/>
            <a:ext cx="26622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 smtClean="0">
                <a:solidFill>
                  <a:srgbClr val="FFC39F"/>
                </a:solidFill>
              </a:rPr>
              <a:t>Dalam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Bahasa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Yunani</a:t>
            </a:r>
            <a:r>
              <a:rPr lang="en-US" sz="1600" dirty="0" smtClean="0">
                <a:solidFill>
                  <a:srgbClr val="FFC39F"/>
                </a:solidFill>
              </a:rPr>
              <a:t> “ETHOS” </a:t>
            </a:r>
            <a:r>
              <a:rPr lang="en-US" sz="1600" dirty="0" err="1" smtClean="0">
                <a:solidFill>
                  <a:srgbClr val="FFC39F"/>
                </a:solidFill>
              </a:rPr>
              <a:t>berarti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adat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kebiasaan</a:t>
            </a:r>
            <a:r>
              <a:rPr lang="en-US" sz="1600" dirty="0" smtClean="0">
                <a:solidFill>
                  <a:srgbClr val="FFC39F"/>
                </a:solidFill>
              </a:rPr>
              <a:t>, </a:t>
            </a:r>
            <a:r>
              <a:rPr lang="en-US" sz="1600" dirty="0" err="1" smtClean="0">
                <a:solidFill>
                  <a:srgbClr val="FFC39F"/>
                </a:solidFill>
              </a:rPr>
              <a:t>yaitu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kebiasaan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sebagai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cara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bertindak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maupun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sebagai</a:t>
            </a:r>
            <a:r>
              <a:rPr lang="en-US" sz="1600" dirty="0" smtClean="0">
                <a:solidFill>
                  <a:srgbClr val="FFC39F"/>
                </a:solidFill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</a:rPr>
              <a:t>karakter</a:t>
            </a:r>
            <a:endParaRPr sz="1600" dirty="0">
              <a:solidFill>
                <a:srgbClr val="FFC39F"/>
              </a:solidFill>
            </a:endParaRPr>
          </a:p>
        </p:txBody>
      </p:sp>
      <p:sp>
        <p:nvSpPr>
          <p:cNvPr id="723" name="Google Shape;723;p34"/>
          <p:cNvSpPr txBox="1">
            <a:spLocks noGrp="1"/>
          </p:cNvSpPr>
          <p:nvPr>
            <p:ph type="title"/>
          </p:nvPr>
        </p:nvSpPr>
        <p:spPr>
          <a:xfrm>
            <a:off x="2028050" y="2649662"/>
            <a:ext cx="15156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Bahasa</a:t>
            </a:r>
            <a:r>
              <a:rPr lang="en-US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Yunani</a:t>
            </a:r>
            <a:endParaRPr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724" name="Google Shape;724;p34"/>
          <p:cNvGrpSpPr/>
          <p:nvPr/>
        </p:nvGrpSpPr>
        <p:grpSpPr>
          <a:xfrm>
            <a:off x="2469921" y="1858909"/>
            <a:ext cx="627870" cy="535299"/>
            <a:chOff x="1190625" y="455850"/>
            <a:chExt cx="5219200" cy="4783725"/>
          </a:xfrm>
        </p:grpSpPr>
        <p:sp>
          <p:nvSpPr>
            <p:cNvPr id="725" name="Google Shape;725;p34"/>
            <p:cNvSpPr/>
            <p:nvPr/>
          </p:nvSpPr>
          <p:spPr>
            <a:xfrm>
              <a:off x="1190625" y="455850"/>
              <a:ext cx="5219200" cy="4783725"/>
            </a:xfrm>
            <a:custGeom>
              <a:avLst/>
              <a:gdLst/>
              <a:ahLst/>
              <a:cxnLst/>
              <a:rect l="l" t="t" r="r" b="b"/>
              <a:pathLst>
                <a:path w="208768" h="191349" extrusionOk="0">
                  <a:moveTo>
                    <a:pt x="48604" y="6557"/>
                  </a:moveTo>
                  <a:cubicBezTo>
                    <a:pt x="48701" y="6557"/>
                    <a:pt x="48799" y="6655"/>
                    <a:pt x="48799" y="6753"/>
                  </a:cubicBezTo>
                  <a:lnTo>
                    <a:pt x="48799" y="20714"/>
                  </a:lnTo>
                  <a:lnTo>
                    <a:pt x="48799" y="20942"/>
                  </a:lnTo>
                  <a:lnTo>
                    <a:pt x="27466" y="20942"/>
                  </a:lnTo>
                  <a:lnTo>
                    <a:pt x="27466" y="20714"/>
                  </a:lnTo>
                  <a:lnTo>
                    <a:pt x="27466" y="6753"/>
                  </a:lnTo>
                  <a:cubicBezTo>
                    <a:pt x="27466" y="6655"/>
                    <a:pt x="27564" y="6557"/>
                    <a:pt x="27662" y="6557"/>
                  </a:cubicBezTo>
                  <a:close/>
                  <a:moveTo>
                    <a:pt x="125293" y="13505"/>
                  </a:moveTo>
                  <a:cubicBezTo>
                    <a:pt x="125423" y="13505"/>
                    <a:pt x="125521" y="13603"/>
                    <a:pt x="125521" y="13733"/>
                  </a:cubicBezTo>
                  <a:lnTo>
                    <a:pt x="125521" y="20714"/>
                  </a:lnTo>
                  <a:lnTo>
                    <a:pt x="125521" y="20942"/>
                  </a:lnTo>
                  <a:lnTo>
                    <a:pt x="97207" y="20942"/>
                  </a:lnTo>
                  <a:lnTo>
                    <a:pt x="97207" y="13733"/>
                  </a:lnTo>
                  <a:cubicBezTo>
                    <a:pt x="97207" y="13603"/>
                    <a:pt x="97305" y="13505"/>
                    <a:pt x="97403" y="13505"/>
                  </a:cubicBezTo>
                  <a:close/>
                  <a:moveTo>
                    <a:pt x="181105" y="13505"/>
                  </a:moveTo>
                  <a:cubicBezTo>
                    <a:pt x="181203" y="13505"/>
                    <a:pt x="181301" y="13603"/>
                    <a:pt x="181301" y="13733"/>
                  </a:cubicBezTo>
                  <a:lnTo>
                    <a:pt x="181301" y="20714"/>
                  </a:lnTo>
                  <a:lnTo>
                    <a:pt x="181301" y="20942"/>
                  </a:lnTo>
                  <a:lnTo>
                    <a:pt x="152987" y="20942"/>
                  </a:lnTo>
                  <a:lnTo>
                    <a:pt x="152987" y="20714"/>
                  </a:lnTo>
                  <a:lnTo>
                    <a:pt x="152987" y="13733"/>
                  </a:lnTo>
                  <a:cubicBezTo>
                    <a:pt x="152987" y="13603"/>
                    <a:pt x="153085" y="13505"/>
                    <a:pt x="153183" y="13505"/>
                  </a:cubicBezTo>
                  <a:close/>
                  <a:moveTo>
                    <a:pt x="20714" y="20486"/>
                  </a:moveTo>
                  <a:cubicBezTo>
                    <a:pt x="20811" y="20486"/>
                    <a:pt x="20909" y="20584"/>
                    <a:pt x="20909" y="20714"/>
                  </a:cubicBezTo>
                  <a:lnTo>
                    <a:pt x="20909" y="27890"/>
                  </a:lnTo>
                  <a:lnTo>
                    <a:pt x="6524" y="27890"/>
                  </a:lnTo>
                  <a:lnTo>
                    <a:pt x="6524" y="20714"/>
                  </a:lnTo>
                  <a:cubicBezTo>
                    <a:pt x="6524" y="20584"/>
                    <a:pt x="6622" y="20486"/>
                    <a:pt x="6752" y="20486"/>
                  </a:cubicBezTo>
                  <a:close/>
                  <a:moveTo>
                    <a:pt x="69513" y="20486"/>
                  </a:moveTo>
                  <a:cubicBezTo>
                    <a:pt x="69643" y="20486"/>
                    <a:pt x="69741" y="20584"/>
                    <a:pt x="69741" y="20714"/>
                  </a:cubicBezTo>
                  <a:lnTo>
                    <a:pt x="69741" y="27890"/>
                  </a:lnTo>
                  <a:lnTo>
                    <a:pt x="55356" y="27890"/>
                  </a:lnTo>
                  <a:lnTo>
                    <a:pt x="55356" y="20714"/>
                  </a:lnTo>
                  <a:cubicBezTo>
                    <a:pt x="55356" y="20584"/>
                    <a:pt x="55454" y="20486"/>
                    <a:pt x="55584" y="20486"/>
                  </a:cubicBezTo>
                  <a:close/>
                  <a:moveTo>
                    <a:pt x="146235" y="20486"/>
                  </a:moveTo>
                  <a:cubicBezTo>
                    <a:pt x="146333" y="20486"/>
                    <a:pt x="146431" y="20584"/>
                    <a:pt x="146431" y="20714"/>
                  </a:cubicBezTo>
                  <a:lnTo>
                    <a:pt x="146431" y="27890"/>
                  </a:lnTo>
                  <a:lnTo>
                    <a:pt x="132045" y="27890"/>
                  </a:lnTo>
                  <a:lnTo>
                    <a:pt x="132045" y="20714"/>
                  </a:lnTo>
                  <a:cubicBezTo>
                    <a:pt x="132045" y="20584"/>
                    <a:pt x="132143" y="20486"/>
                    <a:pt x="132274" y="20486"/>
                  </a:cubicBezTo>
                  <a:close/>
                  <a:moveTo>
                    <a:pt x="48799" y="27466"/>
                  </a:moveTo>
                  <a:lnTo>
                    <a:pt x="48799" y="34871"/>
                  </a:lnTo>
                  <a:lnTo>
                    <a:pt x="27466" y="34871"/>
                  </a:lnTo>
                  <a:lnTo>
                    <a:pt x="27466" y="27466"/>
                  </a:lnTo>
                  <a:close/>
                  <a:moveTo>
                    <a:pt x="181301" y="27466"/>
                  </a:moveTo>
                  <a:lnTo>
                    <a:pt x="181301" y="34871"/>
                  </a:lnTo>
                  <a:lnTo>
                    <a:pt x="152987" y="34871"/>
                  </a:lnTo>
                  <a:lnTo>
                    <a:pt x="152987" y="27466"/>
                  </a:lnTo>
                  <a:close/>
                  <a:moveTo>
                    <a:pt x="48799" y="41428"/>
                  </a:moveTo>
                  <a:lnTo>
                    <a:pt x="48799" y="104612"/>
                  </a:lnTo>
                  <a:lnTo>
                    <a:pt x="27466" y="104612"/>
                  </a:lnTo>
                  <a:lnTo>
                    <a:pt x="27466" y="41428"/>
                  </a:lnTo>
                  <a:close/>
                  <a:moveTo>
                    <a:pt x="181301" y="41428"/>
                  </a:moveTo>
                  <a:lnTo>
                    <a:pt x="181301" y="104612"/>
                  </a:lnTo>
                  <a:lnTo>
                    <a:pt x="152987" y="104612"/>
                  </a:lnTo>
                  <a:lnTo>
                    <a:pt x="152987" y="41428"/>
                  </a:lnTo>
                  <a:close/>
                  <a:moveTo>
                    <a:pt x="20909" y="34447"/>
                  </a:moveTo>
                  <a:lnTo>
                    <a:pt x="20909" y="118541"/>
                  </a:lnTo>
                  <a:lnTo>
                    <a:pt x="6524" y="118541"/>
                  </a:lnTo>
                  <a:lnTo>
                    <a:pt x="6524" y="34447"/>
                  </a:lnTo>
                  <a:close/>
                  <a:moveTo>
                    <a:pt x="48799" y="111136"/>
                  </a:moveTo>
                  <a:lnTo>
                    <a:pt x="48799" y="118541"/>
                  </a:lnTo>
                  <a:lnTo>
                    <a:pt x="27466" y="118541"/>
                  </a:lnTo>
                  <a:lnTo>
                    <a:pt x="27466" y="111136"/>
                  </a:lnTo>
                  <a:close/>
                  <a:moveTo>
                    <a:pt x="69741" y="34447"/>
                  </a:moveTo>
                  <a:lnTo>
                    <a:pt x="69741" y="118541"/>
                  </a:lnTo>
                  <a:lnTo>
                    <a:pt x="55356" y="118541"/>
                  </a:lnTo>
                  <a:lnTo>
                    <a:pt x="55356" y="34447"/>
                  </a:lnTo>
                  <a:close/>
                  <a:moveTo>
                    <a:pt x="125521" y="27466"/>
                  </a:moveTo>
                  <a:lnTo>
                    <a:pt x="125521" y="114529"/>
                  </a:lnTo>
                  <a:lnTo>
                    <a:pt x="113680" y="102688"/>
                  </a:lnTo>
                  <a:cubicBezTo>
                    <a:pt x="113047" y="102055"/>
                    <a:pt x="112210" y="101729"/>
                    <a:pt x="111353" y="101729"/>
                  </a:cubicBezTo>
                  <a:cubicBezTo>
                    <a:pt x="110930" y="101729"/>
                    <a:pt x="110502" y="101808"/>
                    <a:pt x="110092" y="101970"/>
                  </a:cubicBezTo>
                  <a:cubicBezTo>
                    <a:pt x="108885" y="102492"/>
                    <a:pt x="108102" y="103666"/>
                    <a:pt x="108102" y="105004"/>
                  </a:cubicBezTo>
                  <a:lnTo>
                    <a:pt x="108102" y="118541"/>
                  </a:lnTo>
                  <a:lnTo>
                    <a:pt x="97207" y="118541"/>
                  </a:lnTo>
                  <a:lnTo>
                    <a:pt x="97207" y="27466"/>
                  </a:lnTo>
                  <a:close/>
                  <a:moveTo>
                    <a:pt x="181301" y="111136"/>
                  </a:moveTo>
                  <a:lnTo>
                    <a:pt x="181301" y="118541"/>
                  </a:lnTo>
                  <a:lnTo>
                    <a:pt x="152987" y="118541"/>
                  </a:lnTo>
                  <a:lnTo>
                    <a:pt x="152987" y="111136"/>
                  </a:lnTo>
                  <a:close/>
                  <a:moveTo>
                    <a:pt x="146431" y="34447"/>
                  </a:moveTo>
                  <a:lnTo>
                    <a:pt x="146431" y="118541"/>
                  </a:lnTo>
                  <a:lnTo>
                    <a:pt x="132274" y="118541"/>
                  </a:lnTo>
                  <a:cubicBezTo>
                    <a:pt x="132208" y="118541"/>
                    <a:pt x="132143" y="118574"/>
                    <a:pt x="132045" y="118574"/>
                  </a:cubicBezTo>
                  <a:lnTo>
                    <a:pt x="132045" y="34447"/>
                  </a:lnTo>
                  <a:close/>
                  <a:moveTo>
                    <a:pt x="20909" y="125098"/>
                  </a:moveTo>
                  <a:lnTo>
                    <a:pt x="20909" y="132502"/>
                  </a:lnTo>
                  <a:lnTo>
                    <a:pt x="6524" y="132502"/>
                  </a:lnTo>
                  <a:lnTo>
                    <a:pt x="6524" y="125098"/>
                  </a:lnTo>
                  <a:close/>
                  <a:moveTo>
                    <a:pt x="48799" y="125098"/>
                  </a:moveTo>
                  <a:lnTo>
                    <a:pt x="48799" y="132502"/>
                  </a:lnTo>
                  <a:lnTo>
                    <a:pt x="27466" y="132502"/>
                  </a:lnTo>
                  <a:lnTo>
                    <a:pt x="27466" y="125098"/>
                  </a:lnTo>
                  <a:close/>
                  <a:moveTo>
                    <a:pt x="69741" y="125098"/>
                  </a:moveTo>
                  <a:lnTo>
                    <a:pt x="69741" y="132502"/>
                  </a:lnTo>
                  <a:lnTo>
                    <a:pt x="55356" y="132502"/>
                  </a:lnTo>
                  <a:lnTo>
                    <a:pt x="55356" y="125098"/>
                  </a:lnTo>
                  <a:close/>
                  <a:moveTo>
                    <a:pt x="90422" y="6557"/>
                  </a:moveTo>
                  <a:cubicBezTo>
                    <a:pt x="90553" y="6557"/>
                    <a:pt x="90651" y="6655"/>
                    <a:pt x="90651" y="6753"/>
                  </a:cubicBezTo>
                  <a:lnTo>
                    <a:pt x="90651" y="13733"/>
                  </a:lnTo>
                  <a:lnTo>
                    <a:pt x="90651" y="132502"/>
                  </a:lnTo>
                  <a:lnTo>
                    <a:pt x="76265" y="132502"/>
                  </a:lnTo>
                  <a:lnTo>
                    <a:pt x="76265" y="6753"/>
                  </a:lnTo>
                  <a:cubicBezTo>
                    <a:pt x="76265" y="6655"/>
                    <a:pt x="76363" y="6557"/>
                    <a:pt x="76494" y="6557"/>
                  </a:cubicBezTo>
                  <a:close/>
                  <a:moveTo>
                    <a:pt x="108102" y="125098"/>
                  </a:moveTo>
                  <a:lnTo>
                    <a:pt x="108102" y="132502"/>
                  </a:lnTo>
                  <a:lnTo>
                    <a:pt x="97207" y="132502"/>
                  </a:lnTo>
                  <a:lnTo>
                    <a:pt x="97207" y="125098"/>
                  </a:lnTo>
                  <a:close/>
                  <a:moveTo>
                    <a:pt x="146431" y="125098"/>
                  </a:moveTo>
                  <a:lnTo>
                    <a:pt x="146431" y="132502"/>
                  </a:lnTo>
                  <a:lnTo>
                    <a:pt x="143495" y="132502"/>
                  </a:lnTo>
                  <a:lnTo>
                    <a:pt x="136090" y="125098"/>
                  </a:lnTo>
                  <a:close/>
                  <a:moveTo>
                    <a:pt x="181301" y="125098"/>
                  </a:moveTo>
                  <a:lnTo>
                    <a:pt x="181301" y="132502"/>
                  </a:lnTo>
                  <a:lnTo>
                    <a:pt x="152987" y="132502"/>
                  </a:lnTo>
                  <a:lnTo>
                    <a:pt x="152987" y="125098"/>
                  </a:lnTo>
                  <a:close/>
                  <a:moveTo>
                    <a:pt x="202015" y="20486"/>
                  </a:moveTo>
                  <a:cubicBezTo>
                    <a:pt x="202145" y="20486"/>
                    <a:pt x="202243" y="20584"/>
                    <a:pt x="202243" y="20714"/>
                  </a:cubicBezTo>
                  <a:lnTo>
                    <a:pt x="202243" y="132502"/>
                  </a:lnTo>
                  <a:lnTo>
                    <a:pt x="187858" y="132502"/>
                  </a:lnTo>
                  <a:lnTo>
                    <a:pt x="187858" y="20714"/>
                  </a:lnTo>
                  <a:cubicBezTo>
                    <a:pt x="187858" y="20584"/>
                    <a:pt x="187956" y="20486"/>
                    <a:pt x="188054" y="20486"/>
                  </a:cubicBezTo>
                  <a:close/>
                  <a:moveTo>
                    <a:pt x="114626" y="112898"/>
                  </a:moveTo>
                  <a:lnTo>
                    <a:pt x="145778" y="144050"/>
                  </a:lnTo>
                  <a:lnTo>
                    <a:pt x="136808" y="145877"/>
                  </a:lnTo>
                  <a:cubicBezTo>
                    <a:pt x="135862" y="146072"/>
                    <a:pt x="135014" y="146659"/>
                    <a:pt x="134557" y="147540"/>
                  </a:cubicBezTo>
                  <a:cubicBezTo>
                    <a:pt x="134100" y="148388"/>
                    <a:pt x="134068" y="149399"/>
                    <a:pt x="134426" y="150313"/>
                  </a:cubicBezTo>
                  <a:lnTo>
                    <a:pt x="147050" y="180747"/>
                  </a:lnTo>
                  <a:lnTo>
                    <a:pt x="139711" y="183813"/>
                  </a:lnTo>
                  <a:lnTo>
                    <a:pt x="127087" y="153346"/>
                  </a:lnTo>
                  <a:cubicBezTo>
                    <a:pt x="126728" y="152466"/>
                    <a:pt x="125978" y="151781"/>
                    <a:pt x="125032" y="151487"/>
                  </a:cubicBezTo>
                  <a:cubicBezTo>
                    <a:pt x="124706" y="151389"/>
                    <a:pt x="124380" y="151357"/>
                    <a:pt x="124086" y="151357"/>
                  </a:cubicBezTo>
                  <a:cubicBezTo>
                    <a:pt x="123434" y="151357"/>
                    <a:pt x="122814" y="151520"/>
                    <a:pt x="122292" y="151879"/>
                  </a:cubicBezTo>
                  <a:lnTo>
                    <a:pt x="114626" y="156902"/>
                  </a:lnTo>
                  <a:lnTo>
                    <a:pt x="114626" y="112898"/>
                  </a:lnTo>
                  <a:close/>
                  <a:moveTo>
                    <a:pt x="27662" y="1"/>
                  </a:moveTo>
                  <a:cubicBezTo>
                    <a:pt x="23943" y="1"/>
                    <a:pt x="20909" y="3034"/>
                    <a:pt x="20909" y="6753"/>
                  </a:cubicBezTo>
                  <a:lnTo>
                    <a:pt x="20909" y="13962"/>
                  </a:lnTo>
                  <a:lnTo>
                    <a:pt x="6752" y="13962"/>
                  </a:lnTo>
                  <a:cubicBezTo>
                    <a:pt x="3034" y="13962"/>
                    <a:pt x="0" y="16995"/>
                    <a:pt x="0" y="20714"/>
                  </a:cubicBezTo>
                  <a:lnTo>
                    <a:pt x="0" y="135764"/>
                  </a:lnTo>
                  <a:cubicBezTo>
                    <a:pt x="0" y="137591"/>
                    <a:pt x="1468" y="139026"/>
                    <a:pt x="3262" y="139026"/>
                  </a:cubicBezTo>
                  <a:lnTo>
                    <a:pt x="108102" y="139026"/>
                  </a:lnTo>
                  <a:lnTo>
                    <a:pt x="108102" y="162937"/>
                  </a:lnTo>
                  <a:cubicBezTo>
                    <a:pt x="108102" y="164144"/>
                    <a:pt x="108755" y="165253"/>
                    <a:pt x="109798" y="165807"/>
                  </a:cubicBezTo>
                  <a:cubicBezTo>
                    <a:pt x="110294" y="166078"/>
                    <a:pt x="110832" y="166210"/>
                    <a:pt x="111366" y="166210"/>
                  </a:cubicBezTo>
                  <a:cubicBezTo>
                    <a:pt x="111992" y="166210"/>
                    <a:pt x="112613" y="166029"/>
                    <a:pt x="113158" y="165677"/>
                  </a:cubicBezTo>
                  <a:lnTo>
                    <a:pt x="122553" y="159512"/>
                  </a:lnTo>
                  <a:lnTo>
                    <a:pt x="134916" y="189326"/>
                  </a:lnTo>
                  <a:cubicBezTo>
                    <a:pt x="135242" y="190109"/>
                    <a:pt x="135862" y="190761"/>
                    <a:pt x="136677" y="191088"/>
                  </a:cubicBezTo>
                  <a:cubicBezTo>
                    <a:pt x="137069" y="191251"/>
                    <a:pt x="137493" y="191349"/>
                    <a:pt x="137917" y="191349"/>
                  </a:cubicBezTo>
                  <a:cubicBezTo>
                    <a:pt x="138341" y="191349"/>
                    <a:pt x="138765" y="191251"/>
                    <a:pt x="139189" y="191088"/>
                  </a:cubicBezTo>
                  <a:lnTo>
                    <a:pt x="152563" y="185542"/>
                  </a:lnTo>
                  <a:cubicBezTo>
                    <a:pt x="153379" y="185216"/>
                    <a:pt x="153998" y="184596"/>
                    <a:pt x="154325" y="183781"/>
                  </a:cubicBezTo>
                  <a:cubicBezTo>
                    <a:pt x="154651" y="182965"/>
                    <a:pt x="154651" y="182085"/>
                    <a:pt x="154325" y="181269"/>
                  </a:cubicBezTo>
                  <a:lnTo>
                    <a:pt x="141994" y="151487"/>
                  </a:lnTo>
                  <a:lnTo>
                    <a:pt x="153052" y="149236"/>
                  </a:lnTo>
                  <a:cubicBezTo>
                    <a:pt x="154227" y="149008"/>
                    <a:pt x="155173" y="148127"/>
                    <a:pt x="155532" y="146986"/>
                  </a:cubicBezTo>
                  <a:cubicBezTo>
                    <a:pt x="155890" y="145844"/>
                    <a:pt x="155564" y="144572"/>
                    <a:pt x="154716" y="143724"/>
                  </a:cubicBezTo>
                  <a:lnTo>
                    <a:pt x="150019" y="139026"/>
                  </a:lnTo>
                  <a:lnTo>
                    <a:pt x="205505" y="139026"/>
                  </a:lnTo>
                  <a:cubicBezTo>
                    <a:pt x="207299" y="139026"/>
                    <a:pt x="208767" y="137591"/>
                    <a:pt x="208767" y="135764"/>
                  </a:cubicBezTo>
                  <a:lnTo>
                    <a:pt x="208767" y="20714"/>
                  </a:lnTo>
                  <a:cubicBezTo>
                    <a:pt x="208767" y="16995"/>
                    <a:pt x="205733" y="13962"/>
                    <a:pt x="202015" y="13962"/>
                  </a:cubicBezTo>
                  <a:lnTo>
                    <a:pt x="187858" y="13962"/>
                  </a:lnTo>
                  <a:lnTo>
                    <a:pt x="187858" y="13733"/>
                  </a:lnTo>
                  <a:cubicBezTo>
                    <a:pt x="187858" y="10015"/>
                    <a:pt x="184824" y="6981"/>
                    <a:pt x="181105" y="6981"/>
                  </a:cubicBezTo>
                  <a:lnTo>
                    <a:pt x="153183" y="6981"/>
                  </a:lnTo>
                  <a:cubicBezTo>
                    <a:pt x="149464" y="6981"/>
                    <a:pt x="146431" y="10015"/>
                    <a:pt x="146431" y="13733"/>
                  </a:cubicBezTo>
                  <a:lnTo>
                    <a:pt x="146431" y="13962"/>
                  </a:lnTo>
                  <a:lnTo>
                    <a:pt x="132045" y="13962"/>
                  </a:lnTo>
                  <a:lnTo>
                    <a:pt x="132045" y="13733"/>
                  </a:lnTo>
                  <a:cubicBezTo>
                    <a:pt x="132045" y="10015"/>
                    <a:pt x="129044" y="6981"/>
                    <a:pt x="125293" y="6981"/>
                  </a:cubicBezTo>
                  <a:lnTo>
                    <a:pt x="97207" y="6981"/>
                  </a:lnTo>
                  <a:lnTo>
                    <a:pt x="97207" y="6753"/>
                  </a:lnTo>
                  <a:cubicBezTo>
                    <a:pt x="97207" y="3034"/>
                    <a:pt x="94174" y="1"/>
                    <a:pt x="90422" y="1"/>
                  </a:cubicBezTo>
                  <a:lnTo>
                    <a:pt x="76494" y="1"/>
                  </a:lnTo>
                  <a:cubicBezTo>
                    <a:pt x="72775" y="1"/>
                    <a:pt x="69741" y="3034"/>
                    <a:pt x="69741" y="6753"/>
                  </a:cubicBezTo>
                  <a:lnTo>
                    <a:pt x="69741" y="13962"/>
                  </a:lnTo>
                  <a:lnTo>
                    <a:pt x="55356" y="13962"/>
                  </a:lnTo>
                  <a:lnTo>
                    <a:pt x="55356" y="6753"/>
                  </a:lnTo>
                  <a:cubicBezTo>
                    <a:pt x="55356" y="3034"/>
                    <a:pt x="52322" y="1"/>
                    <a:pt x="486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3893175" y="2373900"/>
              <a:ext cx="163125" cy="424900"/>
            </a:xfrm>
            <a:custGeom>
              <a:avLst/>
              <a:gdLst/>
              <a:ahLst/>
              <a:cxnLst/>
              <a:rect l="l" t="t" r="r" b="b"/>
              <a:pathLst>
                <a:path w="6525" h="16996" extrusionOk="0">
                  <a:moveTo>
                    <a:pt x="3262" y="0"/>
                  </a:moveTo>
                  <a:cubicBezTo>
                    <a:pt x="1436" y="0"/>
                    <a:pt x="0" y="1468"/>
                    <a:pt x="0" y="3262"/>
                  </a:cubicBezTo>
                  <a:lnTo>
                    <a:pt x="0" y="13733"/>
                  </a:lnTo>
                  <a:cubicBezTo>
                    <a:pt x="0" y="15527"/>
                    <a:pt x="1436" y="16995"/>
                    <a:pt x="3262" y="16995"/>
                  </a:cubicBezTo>
                  <a:cubicBezTo>
                    <a:pt x="5056" y="16995"/>
                    <a:pt x="6524" y="15527"/>
                    <a:pt x="6524" y="13733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3893175" y="1327625"/>
              <a:ext cx="163125" cy="861175"/>
            </a:xfrm>
            <a:custGeom>
              <a:avLst/>
              <a:gdLst/>
              <a:ahLst/>
              <a:cxnLst/>
              <a:rect l="l" t="t" r="r" b="b"/>
              <a:pathLst>
                <a:path w="6525" h="34447" extrusionOk="0">
                  <a:moveTo>
                    <a:pt x="3262" y="0"/>
                  </a:moveTo>
                  <a:cubicBezTo>
                    <a:pt x="1436" y="0"/>
                    <a:pt x="0" y="1468"/>
                    <a:pt x="0" y="3262"/>
                  </a:cubicBezTo>
                  <a:lnTo>
                    <a:pt x="0" y="31152"/>
                  </a:lnTo>
                  <a:cubicBezTo>
                    <a:pt x="0" y="32979"/>
                    <a:pt x="1436" y="34447"/>
                    <a:pt x="3262" y="34447"/>
                  </a:cubicBezTo>
                  <a:cubicBezTo>
                    <a:pt x="5056" y="34447"/>
                    <a:pt x="6524" y="32979"/>
                    <a:pt x="6524" y="31152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2062375" y="1676650"/>
              <a:ext cx="163125" cy="1209400"/>
            </a:xfrm>
            <a:custGeom>
              <a:avLst/>
              <a:gdLst/>
              <a:ahLst/>
              <a:cxnLst/>
              <a:rect l="l" t="t" r="r" b="b"/>
              <a:pathLst>
                <a:path w="6525" h="48376" extrusionOk="0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lnTo>
                    <a:pt x="1" y="45114"/>
                  </a:lnTo>
                  <a:cubicBezTo>
                    <a:pt x="1" y="46908"/>
                    <a:pt x="1469" y="48376"/>
                    <a:pt x="3263" y="48376"/>
                  </a:cubicBezTo>
                  <a:cubicBezTo>
                    <a:pt x="5057" y="48376"/>
                    <a:pt x="6525" y="46908"/>
                    <a:pt x="6525" y="45114"/>
                  </a:cubicBezTo>
                  <a:lnTo>
                    <a:pt x="6525" y="3262"/>
                  </a:lnTo>
                  <a:cubicBezTo>
                    <a:pt x="6525" y="1468"/>
                    <a:pt x="5057" y="0"/>
                    <a:pt x="32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5287675" y="2199375"/>
              <a:ext cx="163125" cy="686675"/>
            </a:xfrm>
            <a:custGeom>
              <a:avLst/>
              <a:gdLst/>
              <a:ahLst/>
              <a:cxnLst/>
              <a:rect l="l" t="t" r="r" b="b"/>
              <a:pathLst>
                <a:path w="6525" h="27467" extrusionOk="0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24205"/>
                  </a:lnTo>
                  <a:cubicBezTo>
                    <a:pt x="0" y="25999"/>
                    <a:pt x="1468" y="27467"/>
                    <a:pt x="3262" y="27467"/>
                  </a:cubicBezTo>
                  <a:cubicBezTo>
                    <a:pt x="5056" y="27467"/>
                    <a:pt x="6524" y="25999"/>
                    <a:pt x="6524" y="24205"/>
                  </a:cubicBezTo>
                  <a:lnTo>
                    <a:pt x="6524" y="3263"/>
                  </a:lnTo>
                  <a:cubicBezTo>
                    <a:pt x="6524" y="1469"/>
                    <a:pt x="5056" y="1"/>
                    <a:pt x="32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5287675" y="1676650"/>
              <a:ext cx="163125" cy="337650"/>
            </a:xfrm>
            <a:custGeom>
              <a:avLst/>
              <a:gdLst/>
              <a:ahLst/>
              <a:cxnLst/>
              <a:rect l="l" t="t" r="r" b="b"/>
              <a:pathLst>
                <a:path w="6525" h="13506" extrusionOk="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10243"/>
                  </a:lnTo>
                  <a:cubicBezTo>
                    <a:pt x="0" y="12037"/>
                    <a:pt x="1468" y="13505"/>
                    <a:pt x="3262" y="13505"/>
                  </a:cubicBezTo>
                  <a:cubicBezTo>
                    <a:pt x="5056" y="13505"/>
                    <a:pt x="6524" y="12037"/>
                    <a:pt x="6524" y="10243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" name="Google Shape;731;p34"/>
          <p:cNvGrpSpPr/>
          <p:nvPr/>
        </p:nvGrpSpPr>
        <p:grpSpPr>
          <a:xfrm>
            <a:off x="6103634" y="1806234"/>
            <a:ext cx="517584" cy="535490"/>
            <a:chOff x="1277875" y="238125"/>
            <a:chExt cx="5044675" cy="5219200"/>
          </a:xfrm>
        </p:grpSpPr>
        <p:sp>
          <p:nvSpPr>
            <p:cNvPr id="732" name="Google Shape;732;p34"/>
            <p:cNvSpPr/>
            <p:nvPr/>
          </p:nvSpPr>
          <p:spPr>
            <a:xfrm>
              <a:off x="1277875" y="238125"/>
              <a:ext cx="5044675" cy="5219200"/>
            </a:xfrm>
            <a:custGeom>
              <a:avLst/>
              <a:gdLst/>
              <a:ahLst/>
              <a:cxnLst/>
              <a:rect l="l" t="t" r="r" b="b"/>
              <a:pathLst>
                <a:path w="201787" h="208768" extrusionOk="0">
                  <a:moveTo>
                    <a:pt x="121933" y="6524"/>
                  </a:moveTo>
                  <a:cubicBezTo>
                    <a:pt x="132470" y="6524"/>
                    <a:pt x="144735" y="8938"/>
                    <a:pt x="149889" y="10047"/>
                  </a:cubicBezTo>
                  <a:lnTo>
                    <a:pt x="149889" y="68926"/>
                  </a:lnTo>
                  <a:cubicBezTo>
                    <a:pt x="143919" y="67686"/>
                    <a:pt x="132306" y="65566"/>
                    <a:pt x="121933" y="65566"/>
                  </a:cubicBezTo>
                  <a:cubicBezTo>
                    <a:pt x="112408" y="65566"/>
                    <a:pt x="107091" y="67491"/>
                    <a:pt x="104351" y="69024"/>
                  </a:cubicBezTo>
                  <a:cubicBezTo>
                    <a:pt x="101644" y="67491"/>
                    <a:pt x="96327" y="65566"/>
                    <a:pt x="86802" y="65566"/>
                  </a:cubicBezTo>
                  <a:cubicBezTo>
                    <a:pt x="76396" y="65566"/>
                    <a:pt x="64816" y="67686"/>
                    <a:pt x="58847" y="68926"/>
                  </a:cubicBezTo>
                  <a:lnTo>
                    <a:pt x="58847" y="10047"/>
                  </a:lnTo>
                  <a:cubicBezTo>
                    <a:pt x="64001" y="8938"/>
                    <a:pt x="76266" y="6524"/>
                    <a:pt x="86802" y="6524"/>
                  </a:cubicBezTo>
                  <a:cubicBezTo>
                    <a:pt x="97697" y="6524"/>
                    <a:pt x="101546" y="9362"/>
                    <a:pt x="102035" y="9721"/>
                  </a:cubicBezTo>
                  <a:cubicBezTo>
                    <a:pt x="102622" y="10471"/>
                    <a:pt x="103405" y="10895"/>
                    <a:pt x="104351" y="10895"/>
                  </a:cubicBezTo>
                  <a:cubicBezTo>
                    <a:pt x="105330" y="10895"/>
                    <a:pt x="106080" y="10471"/>
                    <a:pt x="106700" y="9721"/>
                  </a:cubicBezTo>
                  <a:cubicBezTo>
                    <a:pt x="107157" y="9362"/>
                    <a:pt x="111006" y="6524"/>
                    <a:pt x="121933" y="6524"/>
                  </a:cubicBezTo>
                  <a:close/>
                  <a:moveTo>
                    <a:pt x="181073" y="132045"/>
                  </a:moveTo>
                  <a:cubicBezTo>
                    <a:pt x="181204" y="132045"/>
                    <a:pt x="181302" y="132143"/>
                    <a:pt x="181302" y="132274"/>
                  </a:cubicBezTo>
                  <a:lnTo>
                    <a:pt x="181302" y="139483"/>
                  </a:lnTo>
                  <a:lnTo>
                    <a:pt x="139026" y="139483"/>
                  </a:lnTo>
                  <a:lnTo>
                    <a:pt x="139026" y="132274"/>
                  </a:lnTo>
                  <a:cubicBezTo>
                    <a:pt x="139026" y="132143"/>
                    <a:pt x="139124" y="132045"/>
                    <a:pt x="139255" y="132045"/>
                  </a:cubicBezTo>
                  <a:close/>
                  <a:moveTo>
                    <a:pt x="86932" y="132045"/>
                  </a:moveTo>
                  <a:cubicBezTo>
                    <a:pt x="88987" y="132045"/>
                    <a:pt x="90651" y="133709"/>
                    <a:pt x="90651" y="135764"/>
                  </a:cubicBezTo>
                  <a:lnTo>
                    <a:pt x="90651" y="174321"/>
                  </a:lnTo>
                  <a:lnTo>
                    <a:pt x="6524" y="174321"/>
                  </a:lnTo>
                  <a:lnTo>
                    <a:pt x="6524" y="135764"/>
                  </a:lnTo>
                  <a:cubicBezTo>
                    <a:pt x="6524" y="133709"/>
                    <a:pt x="8188" y="132045"/>
                    <a:pt x="10243" y="132045"/>
                  </a:cubicBezTo>
                  <a:close/>
                  <a:moveTo>
                    <a:pt x="90651" y="180877"/>
                  </a:moveTo>
                  <a:lnTo>
                    <a:pt x="90651" y="184563"/>
                  </a:lnTo>
                  <a:cubicBezTo>
                    <a:pt x="90651" y="186618"/>
                    <a:pt x="88987" y="188282"/>
                    <a:pt x="86932" y="188282"/>
                  </a:cubicBezTo>
                  <a:lnTo>
                    <a:pt x="10243" y="188282"/>
                  </a:lnTo>
                  <a:cubicBezTo>
                    <a:pt x="8188" y="188282"/>
                    <a:pt x="6524" y="186618"/>
                    <a:pt x="6524" y="184563"/>
                  </a:cubicBezTo>
                  <a:lnTo>
                    <a:pt x="6524" y="180877"/>
                  </a:lnTo>
                  <a:close/>
                  <a:moveTo>
                    <a:pt x="181302" y="146007"/>
                  </a:moveTo>
                  <a:lnTo>
                    <a:pt x="181302" y="153411"/>
                  </a:lnTo>
                  <a:lnTo>
                    <a:pt x="174125" y="153411"/>
                  </a:lnTo>
                  <a:cubicBezTo>
                    <a:pt x="170374" y="153411"/>
                    <a:pt x="167373" y="156445"/>
                    <a:pt x="167373" y="160164"/>
                  </a:cubicBezTo>
                  <a:lnTo>
                    <a:pt x="167373" y="188282"/>
                  </a:lnTo>
                  <a:lnTo>
                    <a:pt x="139026" y="188282"/>
                  </a:lnTo>
                  <a:lnTo>
                    <a:pt x="139026" y="146007"/>
                  </a:lnTo>
                  <a:close/>
                  <a:moveTo>
                    <a:pt x="195034" y="159968"/>
                  </a:moveTo>
                  <a:cubicBezTo>
                    <a:pt x="195165" y="159968"/>
                    <a:pt x="195263" y="160066"/>
                    <a:pt x="195263" y="160164"/>
                  </a:cubicBezTo>
                  <a:lnTo>
                    <a:pt x="195263" y="188282"/>
                  </a:lnTo>
                  <a:lnTo>
                    <a:pt x="173897" y="188282"/>
                  </a:lnTo>
                  <a:lnTo>
                    <a:pt x="173897" y="160164"/>
                  </a:lnTo>
                  <a:cubicBezTo>
                    <a:pt x="173897" y="160066"/>
                    <a:pt x="173995" y="159968"/>
                    <a:pt x="174125" y="159968"/>
                  </a:cubicBezTo>
                  <a:close/>
                  <a:moveTo>
                    <a:pt x="52290" y="194806"/>
                  </a:moveTo>
                  <a:lnTo>
                    <a:pt x="52290" y="202243"/>
                  </a:lnTo>
                  <a:lnTo>
                    <a:pt x="44885" y="202243"/>
                  </a:lnTo>
                  <a:lnTo>
                    <a:pt x="44885" y="194806"/>
                  </a:lnTo>
                  <a:close/>
                  <a:moveTo>
                    <a:pt x="167373" y="194806"/>
                  </a:moveTo>
                  <a:lnTo>
                    <a:pt x="167373" y="202015"/>
                  </a:lnTo>
                  <a:cubicBezTo>
                    <a:pt x="167373" y="202080"/>
                    <a:pt x="167373" y="202145"/>
                    <a:pt x="167373" y="202243"/>
                  </a:cubicBezTo>
                  <a:lnTo>
                    <a:pt x="139255" y="202243"/>
                  </a:lnTo>
                  <a:cubicBezTo>
                    <a:pt x="139124" y="202243"/>
                    <a:pt x="139026" y="202145"/>
                    <a:pt x="139026" y="202015"/>
                  </a:cubicBezTo>
                  <a:lnTo>
                    <a:pt x="139026" y="194806"/>
                  </a:lnTo>
                  <a:close/>
                  <a:moveTo>
                    <a:pt x="195263" y="194806"/>
                  </a:moveTo>
                  <a:lnTo>
                    <a:pt x="195263" y="202015"/>
                  </a:lnTo>
                  <a:cubicBezTo>
                    <a:pt x="195263" y="202145"/>
                    <a:pt x="195165" y="202243"/>
                    <a:pt x="195034" y="202243"/>
                  </a:cubicBezTo>
                  <a:lnTo>
                    <a:pt x="174125" y="202243"/>
                  </a:lnTo>
                  <a:cubicBezTo>
                    <a:pt x="173995" y="202243"/>
                    <a:pt x="173897" y="202145"/>
                    <a:pt x="173897" y="202015"/>
                  </a:cubicBezTo>
                  <a:lnTo>
                    <a:pt x="173897" y="194806"/>
                  </a:lnTo>
                  <a:close/>
                  <a:moveTo>
                    <a:pt x="86802" y="0"/>
                  </a:moveTo>
                  <a:cubicBezTo>
                    <a:pt x="72319" y="0"/>
                    <a:pt x="55487" y="4077"/>
                    <a:pt x="54802" y="4241"/>
                  </a:cubicBezTo>
                  <a:cubicBezTo>
                    <a:pt x="53334" y="4599"/>
                    <a:pt x="52290" y="5937"/>
                    <a:pt x="52290" y="7437"/>
                  </a:cubicBezTo>
                  <a:lnTo>
                    <a:pt x="52290" y="73003"/>
                  </a:lnTo>
                  <a:cubicBezTo>
                    <a:pt x="52290" y="74014"/>
                    <a:pt x="52747" y="74960"/>
                    <a:pt x="53562" y="75580"/>
                  </a:cubicBezTo>
                  <a:cubicBezTo>
                    <a:pt x="54130" y="76030"/>
                    <a:pt x="54819" y="76274"/>
                    <a:pt x="55528" y="76274"/>
                  </a:cubicBezTo>
                  <a:cubicBezTo>
                    <a:pt x="55796" y="76274"/>
                    <a:pt x="56067" y="76239"/>
                    <a:pt x="56335" y="76167"/>
                  </a:cubicBezTo>
                  <a:cubicBezTo>
                    <a:pt x="56498" y="76135"/>
                    <a:pt x="73101" y="72123"/>
                    <a:pt x="86802" y="72123"/>
                  </a:cubicBezTo>
                  <a:cubicBezTo>
                    <a:pt x="95185" y="72123"/>
                    <a:pt x="99393" y="73786"/>
                    <a:pt x="101122" y="74699"/>
                  </a:cubicBezTo>
                  <a:lnTo>
                    <a:pt x="101089" y="97631"/>
                  </a:lnTo>
                  <a:lnTo>
                    <a:pt x="55552" y="97631"/>
                  </a:lnTo>
                  <a:cubicBezTo>
                    <a:pt x="49909" y="97631"/>
                    <a:pt x="45309" y="102231"/>
                    <a:pt x="45309" y="107874"/>
                  </a:cubicBezTo>
                  <a:lnTo>
                    <a:pt x="45309" y="125521"/>
                  </a:lnTo>
                  <a:lnTo>
                    <a:pt x="10243" y="125521"/>
                  </a:lnTo>
                  <a:cubicBezTo>
                    <a:pt x="4600" y="125521"/>
                    <a:pt x="0" y="130121"/>
                    <a:pt x="0" y="135764"/>
                  </a:cubicBezTo>
                  <a:lnTo>
                    <a:pt x="0" y="184563"/>
                  </a:lnTo>
                  <a:cubicBezTo>
                    <a:pt x="0" y="190239"/>
                    <a:pt x="4600" y="194806"/>
                    <a:pt x="10243" y="194806"/>
                  </a:cubicBezTo>
                  <a:lnTo>
                    <a:pt x="38361" y="194806"/>
                  </a:lnTo>
                  <a:lnTo>
                    <a:pt x="38361" y="202243"/>
                  </a:lnTo>
                  <a:lnTo>
                    <a:pt x="31152" y="202243"/>
                  </a:lnTo>
                  <a:cubicBezTo>
                    <a:pt x="29358" y="202243"/>
                    <a:pt x="27890" y="203678"/>
                    <a:pt x="27890" y="205505"/>
                  </a:cubicBezTo>
                  <a:cubicBezTo>
                    <a:pt x="27890" y="207299"/>
                    <a:pt x="29358" y="208767"/>
                    <a:pt x="31152" y="208767"/>
                  </a:cubicBezTo>
                  <a:lnTo>
                    <a:pt x="66023" y="208767"/>
                  </a:lnTo>
                  <a:cubicBezTo>
                    <a:pt x="67817" y="208767"/>
                    <a:pt x="69285" y="207299"/>
                    <a:pt x="69285" y="205505"/>
                  </a:cubicBezTo>
                  <a:cubicBezTo>
                    <a:pt x="69285" y="203678"/>
                    <a:pt x="67817" y="202243"/>
                    <a:pt x="66023" y="202243"/>
                  </a:cubicBezTo>
                  <a:lnTo>
                    <a:pt x="58847" y="202243"/>
                  </a:lnTo>
                  <a:lnTo>
                    <a:pt x="58847" y="194806"/>
                  </a:lnTo>
                  <a:lnTo>
                    <a:pt x="86932" y="194806"/>
                  </a:lnTo>
                  <a:cubicBezTo>
                    <a:pt x="92608" y="194806"/>
                    <a:pt x="97175" y="190239"/>
                    <a:pt x="97175" y="184563"/>
                  </a:cubicBezTo>
                  <a:lnTo>
                    <a:pt x="97175" y="135764"/>
                  </a:lnTo>
                  <a:cubicBezTo>
                    <a:pt x="97175" y="130121"/>
                    <a:pt x="92608" y="125521"/>
                    <a:pt x="86932" y="125521"/>
                  </a:cubicBezTo>
                  <a:lnTo>
                    <a:pt x="51866" y="125521"/>
                  </a:lnTo>
                  <a:lnTo>
                    <a:pt x="51866" y="107874"/>
                  </a:lnTo>
                  <a:cubicBezTo>
                    <a:pt x="51866" y="105819"/>
                    <a:pt x="53530" y="104155"/>
                    <a:pt x="55552" y="104155"/>
                  </a:cubicBezTo>
                  <a:lnTo>
                    <a:pt x="153183" y="104155"/>
                  </a:lnTo>
                  <a:cubicBezTo>
                    <a:pt x="155238" y="104155"/>
                    <a:pt x="156902" y="105819"/>
                    <a:pt x="156902" y="107874"/>
                  </a:cubicBezTo>
                  <a:lnTo>
                    <a:pt x="156902" y="125521"/>
                  </a:lnTo>
                  <a:lnTo>
                    <a:pt x="139255" y="125521"/>
                  </a:lnTo>
                  <a:cubicBezTo>
                    <a:pt x="135536" y="125521"/>
                    <a:pt x="132502" y="128555"/>
                    <a:pt x="132502" y="132274"/>
                  </a:cubicBezTo>
                  <a:lnTo>
                    <a:pt x="132502" y="202015"/>
                  </a:lnTo>
                  <a:cubicBezTo>
                    <a:pt x="132502" y="205733"/>
                    <a:pt x="135536" y="208767"/>
                    <a:pt x="139255" y="208767"/>
                  </a:cubicBezTo>
                  <a:lnTo>
                    <a:pt x="195034" y="208767"/>
                  </a:lnTo>
                  <a:cubicBezTo>
                    <a:pt x="198753" y="208767"/>
                    <a:pt x="201787" y="205733"/>
                    <a:pt x="201787" y="202015"/>
                  </a:cubicBezTo>
                  <a:lnTo>
                    <a:pt x="201787" y="160164"/>
                  </a:lnTo>
                  <a:cubicBezTo>
                    <a:pt x="201787" y="156445"/>
                    <a:pt x="198753" y="153411"/>
                    <a:pt x="195034" y="153411"/>
                  </a:cubicBezTo>
                  <a:lnTo>
                    <a:pt x="187858" y="153411"/>
                  </a:lnTo>
                  <a:lnTo>
                    <a:pt x="187858" y="132274"/>
                  </a:lnTo>
                  <a:cubicBezTo>
                    <a:pt x="187858" y="128555"/>
                    <a:pt x="184824" y="125521"/>
                    <a:pt x="181073" y="125521"/>
                  </a:cubicBezTo>
                  <a:lnTo>
                    <a:pt x="163426" y="125521"/>
                  </a:lnTo>
                  <a:lnTo>
                    <a:pt x="163426" y="107874"/>
                  </a:lnTo>
                  <a:cubicBezTo>
                    <a:pt x="163426" y="102231"/>
                    <a:pt x="158826" y="97631"/>
                    <a:pt x="153183" y="97631"/>
                  </a:cubicBezTo>
                  <a:lnTo>
                    <a:pt x="107613" y="97631"/>
                  </a:lnTo>
                  <a:lnTo>
                    <a:pt x="107646" y="74699"/>
                  </a:lnTo>
                  <a:cubicBezTo>
                    <a:pt x="109375" y="73754"/>
                    <a:pt x="113583" y="72123"/>
                    <a:pt x="121933" y="72123"/>
                  </a:cubicBezTo>
                  <a:cubicBezTo>
                    <a:pt x="135601" y="72123"/>
                    <a:pt x="152205" y="76135"/>
                    <a:pt x="152368" y="76167"/>
                  </a:cubicBezTo>
                  <a:cubicBezTo>
                    <a:pt x="152636" y="76239"/>
                    <a:pt x="152909" y="76274"/>
                    <a:pt x="153181" y="76274"/>
                  </a:cubicBezTo>
                  <a:cubicBezTo>
                    <a:pt x="153899" y="76274"/>
                    <a:pt x="154605" y="76030"/>
                    <a:pt x="155173" y="75580"/>
                  </a:cubicBezTo>
                  <a:cubicBezTo>
                    <a:pt x="155956" y="74960"/>
                    <a:pt x="156445" y="74014"/>
                    <a:pt x="156445" y="73003"/>
                  </a:cubicBezTo>
                  <a:lnTo>
                    <a:pt x="156445" y="7437"/>
                  </a:lnTo>
                  <a:cubicBezTo>
                    <a:pt x="156445" y="5937"/>
                    <a:pt x="155401" y="4599"/>
                    <a:pt x="153933" y="4241"/>
                  </a:cubicBezTo>
                  <a:cubicBezTo>
                    <a:pt x="153216" y="4077"/>
                    <a:pt x="136417" y="0"/>
                    <a:pt x="121933" y="0"/>
                  </a:cubicBezTo>
                  <a:cubicBezTo>
                    <a:pt x="112408" y="0"/>
                    <a:pt x="107091" y="1892"/>
                    <a:pt x="104351" y="3425"/>
                  </a:cubicBezTo>
                  <a:cubicBezTo>
                    <a:pt x="101644" y="1892"/>
                    <a:pt x="96327" y="0"/>
                    <a:pt x="868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>
              <a:off x="3970650" y="673600"/>
              <a:ext cx="875050" cy="200625"/>
            </a:xfrm>
            <a:custGeom>
              <a:avLst/>
              <a:gdLst/>
              <a:ahLst/>
              <a:cxnLst/>
              <a:rect l="l" t="t" r="r" b="b"/>
              <a:pathLst>
                <a:path w="35002" h="8025" extrusionOk="0">
                  <a:moveTo>
                    <a:pt x="14222" y="0"/>
                  </a:moveTo>
                  <a:cubicBezTo>
                    <a:pt x="9949" y="0"/>
                    <a:pt x="6133" y="391"/>
                    <a:pt x="2871" y="1174"/>
                  </a:cubicBezTo>
                  <a:cubicBezTo>
                    <a:pt x="1109" y="1598"/>
                    <a:pt x="0" y="3360"/>
                    <a:pt x="424" y="5121"/>
                  </a:cubicBezTo>
                  <a:cubicBezTo>
                    <a:pt x="786" y="6624"/>
                    <a:pt x="2120" y="7628"/>
                    <a:pt x="3598" y="7628"/>
                  </a:cubicBezTo>
                  <a:cubicBezTo>
                    <a:pt x="3853" y="7628"/>
                    <a:pt x="4112" y="7598"/>
                    <a:pt x="4371" y="7535"/>
                  </a:cubicBezTo>
                  <a:cubicBezTo>
                    <a:pt x="7144" y="6883"/>
                    <a:pt x="10438" y="6557"/>
                    <a:pt x="14222" y="6557"/>
                  </a:cubicBezTo>
                  <a:cubicBezTo>
                    <a:pt x="19018" y="6557"/>
                    <a:pt x="24661" y="7046"/>
                    <a:pt x="31022" y="7992"/>
                  </a:cubicBezTo>
                  <a:cubicBezTo>
                    <a:pt x="31185" y="8024"/>
                    <a:pt x="31348" y="8024"/>
                    <a:pt x="31511" y="8024"/>
                  </a:cubicBezTo>
                  <a:cubicBezTo>
                    <a:pt x="33109" y="8024"/>
                    <a:pt x="34479" y="6883"/>
                    <a:pt x="34740" y="5252"/>
                  </a:cubicBezTo>
                  <a:cubicBezTo>
                    <a:pt x="35001" y="3458"/>
                    <a:pt x="33762" y="1794"/>
                    <a:pt x="32000" y="1533"/>
                  </a:cubicBezTo>
                  <a:cubicBezTo>
                    <a:pt x="25313" y="522"/>
                    <a:pt x="19344" y="0"/>
                    <a:pt x="142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>
              <a:off x="3970650" y="1371650"/>
              <a:ext cx="875050" cy="200650"/>
            </a:xfrm>
            <a:custGeom>
              <a:avLst/>
              <a:gdLst/>
              <a:ahLst/>
              <a:cxnLst/>
              <a:rect l="l" t="t" r="r" b="b"/>
              <a:pathLst>
                <a:path w="35002" h="8026" extrusionOk="0">
                  <a:moveTo>
                    <a:pt x="14222" y="1"/>
                  </a:moveTo>
                  <a:cubicBezTo>
                    <a:pt x="9949" y="1"/>
                    <a:pt x="6133" y="392"/>
                    <a:pt x="2871" y="1142"/>
                  </a:cubicBezTo>
                  <a:cubicBezTo>
                    <a:pt x="1109" y="1566"/>
                    <a:pt x="0" y="3328"/>
                    <a:pt x="424" y="5089"/>
                  </a:cubicBezTo>
                  <a:cubicBezTo>
                    <a:pt x="786" y="6592"/>
                    <a:pt x="2120" y="7596"/>
                    <a:pt x="3598" y="7596"/>
                  </a:cubicBezTo>
                  <a:cubicBezTo>
                    <a:pt x="3853" y="7596"/>
                    <a:pt x="4112" y="7566"/>
                    <a:pt x="4371" y="7503"/>
                  </a:cubicBezTo>
                  <a:cubicBezTo>
                    <a:pt x="7144" y="6851"/>
                    <a:pt x="10438" y="6525"/>
                    <a:pt x="14222" y="6525"/>
                  </a:cubicBezTo>
                  <a:cubicBezTo>
                    <a:pt x="19018" y="6525"/>
                    <a:pt x="24661" y="7014"/>
                    <a:pt x="31022" y="7960"/>
                  </a:cubicBezTo>
                  <a:cubicBezTo>
                    <a:pt x="31185" y="7992"/>
                    <a:pt x="31348" y="8025"/>
                    <a:pt x="31511" y="8025"/>
                  </a:cubicBezTo>
                  <a:cubicBezTo>
                    <a:pt x="33109" y="8025"/>
                    <a:pt x="34479" y="6851"/>
                    <a:pt x="34740" y="5220"/>
                  </a:cubicBezTo>
                  <a:cubicBezTo>
                    <a:pt x="35001" y="3458"/>
                    <a:pt x="33762" y="1762"/>
                    <a:pt x="32000" y="1501"/>
                  </a:cubicBezTo>
                  <a:cubicBezTo>
                    <a:pt x="25313" y="490"/>
                    <a:pt x="19344" y="1"/>
                    <a:pt x="142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3970650" y="1033350"/>
              <a:ext cx="264225" cy="179300"/>
            </a:xfrm>
            <a:custGeom>
              <a:avLst/>
              <a:gdLst/>
              <a:ahLst/>
              <a:cxnLst/>
              <a:rect l="l" t="t" r="r" b="b"/>
              <a:pathLst>
                <a:path w="10569" h="7172" extrusionOk="0">
                  <a:moveTo>
                    <a:pt x="7080" y="1"/>
                  </a:moveTo>
                  <a:cubicBezTo>
                    <a:pt x="6940" y="1"/>
                    <a:pt x="6798" y="10"/>
                    <a:pt x="6655" y="28"/>
                  </a:cubicBezTo>
                  <a:cubicBezTo>
                    <a:pt x="5317" y="224"/>
                    <a:pt x="4045" y="452"/>
                    <a:pt x="2871" y="746"/>
                  </a:cubicBezTo>
                  <a:cubicBezTo>
                    <a:pt x="1109" y="1137"/>
                    <a:pt x="0" y="2899"/>
                    <a:pt x="424" y="4660"/>
                  </a:cubicBezTo>
                  <a:cubicBezTo>
                    <a:pt x="783" y="6161"/>
                    <a:pt x="2120" y="7172"/>
                    <a:pt x="3621" y="7172"/>
                  </a:cubicBezTo>
                  <a:cubicBezTo>
                    <a:pt x="3849" y="7172"/>
                    <a:pt x="4110" y="7172"/>
                    <a:pt x="4371" y="7106"/>
                  </a:cubicBezTo>
                  <a:cubicBezTo>
                    <a:pt x="5350" y="6878"/>
                    <a:pt x="6394" y="6682"/>
                    <a:pt x="7535" y="6519"/>
                  </a:cubicBezTo>
                  <a:cubicBezTo>
                    <a:pt x="9329" y="6291"/>
                    <a:pt x="10569" y="4627"/>
                    <a:pt x="10341" y="2833"/>
                  </a:cubicBezTo>
                  <a:cubicBezTo>
                    <a:pt x="10100" y="1182"/>
                    <a:pt x="8700" y="1"/>
                    <a:pt x="708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4411825" y="1029750"/>
              <a:ext cx="433875" cy="193500"/>
            </a:xfrm>
            <a:custGeom>
              <a:avLst/>
              <a:gdLst/>
              <a:ahLst/>
              <a:cxnLst/>
              <a:rect l="l" t="t" r="r" b="b"/>
              <a:pathLst>
                <a:path w="17355" h="7740" extrusionOk="0">
                  <a:moveTo>
                    <a:pt x="3408" y="0"/>
                  </a:moveTo>
                  <a:cubicBezTo>
                    <a:pt x="1689" y="0"/>
                    <a:pt x="256" y="1297"/>
                    <a:pt x="131" y="3010"/>
                  </a:cubicBezTo>
                  <a:cubicBezTo>
                    <a:pt x="0" y="4804"/>
                    <a:pt x="1338" y="6370"/>
                    <a:pt x="3165" y="6533"/>
                  </a:cubicBezTo>
                  <a:cubicBezTo>
                    <a:pt x="6296" y="6761"/>
                    <a:pt x="9754" y="7153"/>
                    <a:pt x="13375" y="7707"/>
                  </a:cubicBezTo>
                  <a:cubicBezTo>
                    <a:pt x="13538" y="7740"/>
                    <a:pt x="13701" y="7740"/>
                    <a:pt x="13864" y="7740"/>
                  </a:cubicBezTo>
                  <a:cubicBezTo>
                    <a:pt x="15462" y="7740"/>
                    <a:pt x="16832" y="6565"/>
                    <a:pt x="17093" y="4967"/>
                  </a:cubicBezTo>
                  <a:cubicBezTo>
                    <a:pt x="17354" y="3173"/>
                    <a:pt x="16115" y="1509"/>
                    <a:pt x="14353" y="1248"/>
                  </a:cubicBezTo>
                  <a:cubicBezTo>
                    <a:pt x="10569" y="661"/>
                    <a:pt x="6948" y="237"/>
                    <a:pt x="3654" y="9"/>
                  </a:cubicBezTo>
                  <a:cubicBezTo>
                    <a:pt x="3571" y="3"/>
                    <a:pt x="3489" y="0"/>
                    <a:pt x="34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2927625" y="673600"/>
              <a:ext cx="874225" cy="200625"/>
            </a:xfrm>
            <a:custGeom>
              <a:avLst/>
              <a:gdLst/>
              <a:ahLst/>
              <a:cxnLst/>
              <a:rect l="l" t="t" r="r" b="b"/>
              <a:pathLst>
                <a:path w="34969" h="8025" extrusionOk="0">
                  <a:moveTo>
                    <a:pt x="20779" y="0"/>
                  </a:moveTo>
                  <a:cubicBezTo>
                    <a:pt x="15658" y="0"/>
                    <a:pt x="9688" y="522"/>
                    <a:pt x="3001" y="1533"/>
                  </a:cubicBezTo>
                  <a:cubicBezTo>
                    <a:pt x="1207" y="1794"/>
                    <a:pt x="0" y="3458"/>
                    <a:pt x="261" y="5252"/>
                  </a:cubicBezTo>
                  <a:cubicBezTo>
                    <a:pt x="490" y="6883"/>
                    <a:pt x="1892" y="8024"/>
                    <a:pt x="3491" y="8024"/>
                  </a:cubicBezTo>
                  <a:cubicBezTo>
                    <a:pt x="3654" y="8024"/>
                    <a:pt x="3817" y="8024"/>
                    <a:pt x="3980" y="7992"/>
                  </a:cubicBezTo>
                  <a:cubicBezTo>
                    <a:pt x="10341" y="7046"/>
                    <a:pt x="15984" y="6557"/>
                    <a:pt x="20779" y="6557"/>
                  </a:cubicBezTo>
                  <a:cubicBezTo>
                    <a:pt x="24530" y="6557"/>
                    <a:pt x="27858" y="6883"/>
                    <a:pt x="30630" y="7535"/>
                  </a:cubicBezTo>
                  <a:cubicBezTo>
                    <a:pt x="30885" y="7596"/>
                    <a:pt x="31140" y="7626"/>
                    <a:pt x="31390" y="7626"/>
                  </a:cubicBezTo>
                  <a:cubicBezTo>
                    <a:pt x="32873" y="7626"/>
                    <a:pt x="34215" y="6600"/>
                    <a:pt x="34577" y="5121"/>
                  </a:cubicBezTo>
                  <a:cubicBezTo>
                    <a:pt x="34969" y="3360"/>
                    <a:pt x="33892" y="1598"/>
                    <a:pt x="32131" y="1174"/>
                  </a:cubicBezTo>
                  <a:cubicBezTo>
                    <a:pt x="28869" y="391"/>
                    <a:pt x="25052" y="0"/>
                    <a:pt x="207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2927625" y="1371650"/>
              <a:ext cx="874225" cy="200650"/>
            </a:xfrm>
            <a:custGeom>
              <a:avLst/>
              <a:gdLst/>
              <a:ahLst/>
              <a:cxnLst/>
              <a:rect l="l" t="t" r="r" b="b"/>
              <a:pathLst>
                <a:path w="34969" h="8026" extrusionOk="0">
                  <a:moveTo>
                    <a:pt x="20779" y="1"/>
                  </a:moveTo>
                  <a:cubicBezTo>
                    <a:pt x="15658" y="1"/>
                    <a:pt x="9688" y="490"/>
                    <a:pt x="3001" y="1501"/>
                  </a:cubicBezTo>
                  <a:cubicBezTo>
                    <a:pt x="1207" y="1762"/>
                    <a:pt x="0" y="3458"/>
                    <a:pt x="261" y="5220"/>
                  </a:cubicBezTo>
                  <a:cubicBezTo>
                    <a:pt x="490" y="6851"/>
                    <a:pt x="1892" y="8025"/>
                    <a:pt x="3491" y="8025"/>
                  </a:cubicBezTo>
                  <a:cubicBezTo>
                    <a:pt x="3654" y="8025"/>
                    <a:pt x="3817" y="7992"/>
                    <a:pt x="3980" y="7960"/>
                  </a:cubicBezTo>
                  <a:cubicBezTo>
                    <a:pt x="10341" y="7014"/>
                    <a:pt x="15984" y="6525"/>
                    <a:pt x="20779" y="6525"/>
                  </a:cubicBezTo>
                  <a:cubicBezTo>
                    <a:pt x="24530" y="6525"/>
                    <a:pt x="27858" y="6851"/>
                    <a:pt x="30630" y="7503"/>
                  </a:cubicBezTo>
                  <a:cubicBezTo>
                    <a:pt x="30890" y="7566"/>
                    <a:pt x="31149" y="7596"/>
                    <a:pt x="31404" y="7596"/>
                  </a:cubicBezTo>
                  <a:cubicBezTo>
                    <a:pt x="32881" y="7596"/>
                    <a:pt x="34216" y="6592"/>
                    <a:pt x="34577" y="5089"/>
                  </a:cubicBezTo>
                  <a:cubicBezTo>
                    <a:pt x="34969" y="3328"/>
                    <a:pt x="33892" y="1566"/>
                    <a:pt x="32131" y="1142"/>
                  </a:cubicBezTo>
                  <a:cubicBezTo>
                    <a:pt x="28869" y="392"/>
                    <a:pt x="25052" y="1"/>
                    <a:pt x="207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3537600" y="1033350"/>
              <a:ext cx="264250" cy="179300"/>
            </a:xfrm>
            <a:custGeom>
              <a:avLst/>
              <a:gdLst/>
              <a:ahLst/>
              <a:cxnLst/>
              <a:rect l="l" t="t" r="r" b="b"/>
              <a:pathLst>
                <a:path w="10570" h="7172" extrusionOk="0">
                  <a:moveTo>
                    <a:pt x="3522" y="1"/>
                  </a:moveTo>
                  <a:cubicBezTo>
                    <a:pt x="1898" y="1"/>
                    <a:pt x="472" y="1182"/>
                    <a:pt x="262" y="2833"/>
                  </a:cubicBezTo>
                  <a:cubicBezTo>
                    <a:pt x="1" y="4627"/>
                    <a:pt x="1273" y="6291"/>
                    <a:pt x="3067" y="6519"/>
                  </a:cubicBezTo>
                  <a:cubicBezTo>
                    <a:pt x="4176" y="6682"/>
                    <a:pt x="5253" y="6878"/>
                    <a:pt x="6231" y="7106"/>
                  </a:cubicBezTo>
                  <a:cubicBezTo>
                    <a:pt x="6492" y="7172"/>
                    <a:pt x="6753" y="7172"/>
                    <a:pt x="6982" y="7172"/>
                  </a:cubicBezTo>
                  <a:cubicBezTo>
                    <a:pt x="8482" y="7172"/>
                    <a:pt x="9820" y="6161"/>
                    <a:pt x="10178" y="4660"/>
                  </a:cubicBezTo>
                  <a:cubicBezTo>
                    <a:pt x="10570" y="2899"/>
                    <a:pt x="9493" y="1137"/>
                    <a:pt x="7732" y="746"/>
                  </a:cubicBezTo>
                  <a:cubicBezTo>
                    <a:pt x="6558" y="452"/>
                    <a:pt x="5253" y="224"/>
                    <a:pt x="3948" y="28"/>
                  </a:cubicBezTo>
                  <a:cubicBezTo>
                    <a:pt x="3805" y="10"/>
                    <a:pt x="3663" y="1"/>
                    <a:pt x="35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2927625" y="1029750"/>
              <a:ext cx="433875" cy="193500"/>
            </a:xfrm>
            <a:custGeom>
              <a:avLst/>
              <a:gdLst/>
              <a:ahLst/>
              <a:cxnLst/>
              <a:rect l="l" t="t" r="r" b="b"/>
              <a:pathLst>
                <a:path w="17355" h="7740" extrusionOk="0">
                  <a:moveTo>
                    <a:pt x="13942" y="0"/>
                  </a:moveTo>
                  <a:cubicBezTo>
                    <a:pt x="13862" y="0"/>
                    <a:pt x="13782" y="3"/>
                    <a:pt x="13701" y="9"/>
                  </a:cubicBezTo>
                  <a:cubicBezTo>
                    <a:pt x="10373" y="237"/>
                    <a:pt x="6785" y="661"/>
                    <a:pt x="3001" y="1248"/>
                  </a:cubicBezTo>
                  <a:cubicBezTo>
                    <a:pt x="1207" y="1509"/>
                    <a:pt x="0" y="3173"/>
                    <a:pt x="261" y="4967"/>
                  </a:cubicBezTo>
                  <a:cubicBezTo>
                    <a:pt x="490" y="6565"/>
                    <a:pt x="1892" y="7740"/>
                    <a:pt x="3491" y="7740"/>
                  </a:cubicBezTo>
                  <a:cubicBezTo>
                    <a:pt x="3654" y="7740"/>
                    <a:pt x="3817" y="7740"/>
                    <a:pt x="3980" y="7707"/>
                  </a:cubicBezTo>
                  <a:cubicBezTo>
                    <a:pt x="7601" y="7153"/>
                    <a:pt x="11026" y="6761"/>
                    <a:pt x="14190" y="6533"/>
                  </a:cubicBezTo>
                  <a:cubicBezTo>
                    <a:pt x="15984" y="6370"/>
                    <a:pt x="17354" y="4804"/>
                    <a:pt x="17224" y="3010"/>
                  </a:cubicBezTo>
                  <a:cubicBezTo>
                    <a:pt x="17068" y="1297"/>
                    <a:pt x="15633" y="0"/>
                    <a:pt x="1394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51"/>
          <p:cNvSpPr/>
          <p:nvPr/>
        </p:nvSpPr>
        <p:spPr>
          <a:xfrm>
            <a:off x="6039550" y="1255889"/>
            <a:ext cx="2233447" cy="3400778"/>
          </a:xfrm>
          <a:prstGeom prst="rect">
            <a:avLst/>
          </a:pr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8" name="Google Shape;1848;p51"/>
          <p:cNvSpPr/>
          <p:nvPr/>
        </p:nvSpPr>
        <p:spPr>
          <a:xfrm>
            <a:off x="3570107" y="987539"/>
            <a:ext cx="2233447" cy="3400778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9" name="Google Shape;1849;p51"/>
          <p:cNvSpPr/>
          <p:nvPr/>
        </p:nvSpPr>
        <p:spPr>
          <a:xfrm>
            <a:off x="987775" y="1255889"/>
            <a:ext cx="2233447" cy="3400778"/>
          </a:xfrm>
          <a:prstGeom prst="rect">
            <a:avLst/>
          </a:pr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51"/>
          <p:cNvSpPr txBox="1"/>
          <p:nvPr/>
        </p:nvSpPr>
        <p:spPr>
          <a:xfrm>
            <a:off x="1527888" y="4248355"/>
            <a:ext cx="1167000" cy="2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ETIKET</a:t>
            </a:r>
            <a:endParaRPr b="1" dirty="0">
              <a:solidFill>
                <a:srgbClr val="43434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851" name="Google Shape;1851;p51"/>
          <p:cNvSpPr txBox="1"/>
          <p:nvPr/>
        </p:nvSpPr>
        <p:spPr>
          <a:xfrm>
            <a:off x="1029776" y="1595711"/>
            <a:ext cx="2131110" cy="2338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25" rIns="0" bIns="0" anchor="ctr" anchorCtr="0">
            <a:noAutofit/>
          </a:bodyPr>
          <a:lstStyle/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Menyangkut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cara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melakukan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perbuatan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manusia</a:t>
            </a:r>
            <a:endParaRPr lang="en-US" sz="1700" dirty="0" smtClean="0">
              <a:solidFill>
                <a:srgbClr val="434343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Hanya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pada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pergaulan</a:t>
            </a:r>
            <a:endParaRPr lang="en-US" sz="1700" dirty="0" smtClean="0">
              <a:solidFill>
                <a:srgbClr val="434343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RELATIF</a:t>
            </a:r>
          </a:p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Memandang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manusia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dari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segi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lahirliah</a:t>
            </a:r>
            <a:endParaRPr sz="1700" dirty="0">
              <a:solidFill>
                <a:srgbClr val="434343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1854" name="Google Shape;1854;p51"/>
          <p:cNvSpPr txBox="1"/>
          <p:nvPr/>
        </p:nvSpPr>
        <p:spPr>
          <a:xfrm>
            <a:off x="4106261" y="3980005"/>
            <a:ext cx="1167000" cy="2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FFC39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MORAL</a:t>
            </a:r>
            <a:endParaRPr b="1" dirty="0">
              <a:solidFill>
                <a:srgbClr val="FFC39F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855" name="Google Shape;1855;p51"/>
          <p:cNvSpPr txBox="1"/>
          <p:nvPr/>
        </p:nvSpPr>
        <p:spPr>
          <a:xfrm>
            <a:off x="6576105" y="4248355"/>
            <a:ext cx="1167000" cy="2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ETIKA</a:t>
            </a:r>
            <a:endParaRPr b="1" dirty="0">
              <a:solidFill>
                <a:srgbClr val="43434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856" name="Google Shape;1856;p51"/>
          <p:cNvSpPr txBox="1">
            <a:spLocks noGrp="1"/>
          </p:cNvSpPr>
          <p:nvPr>
            <p:ph type="title"/>
          </p:nvPr>
        </p:nvSpPr>
        <p:spPr>
          <a:xfrm>
            <a:off x="408637" y="342747"/>
            <a:ext cx="85458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 E R B E D A A N</a:t>
            </a:r>
            <a:endParaRPr dirty="0"/>
          </a:p>
        </p:txBody>
      </p:sp>
      <p:sp>
        <p:nvSpPr>
          <p:cNvPr id="12" name="Google Shape;1851;p51"/>
          <p:cNvSpPr txBox="1"/>
          <p:nvPr/>
        </p:nvSpPr>
        <p:spPr>
          <a:xfrm>
            <a:off x="3672444" y="1353916"/>
            <a:ext cx="2131110" cy="2338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25" rIns="0" bIns="0" anchor="ctr" anchorCtr="0">
            <a:noAutofit/>
          </a:bodyPr>
          <a:lstStyle/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Perbuatan</a:t>
            </a:r>
            <a:r>
              <a:rPr lang="en-US" sz="17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 yang </a:t>
            </a: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sedang</a:t>
            </a:r>
            <a:r>
              <a:rPr lang="en-US" sz="17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dinilai</a:t>
            </a:r>
            <a:endParaRPr lang="en-US" sz="1700" dirty="0" smtClean="0">
              <a:solidFill>
                <a:schemeClr val="accent6">
                  <a:lumMod val="40000"/>
                  <a:lumOff val="60000"/>
                </a:schemeClr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Dipakai</a:t>
            </a:r>
            <a:r>
              <a:rPr lang="en-US" sz="17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untuk</a:t>
            </a:r>
            <a:r>
              <a:rPr lang="en-US" sz="17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hal</a:t>
            </a:r>
            <a:r>
              <a:rPr lang="en-US" sz="17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 yang </a:t>
            </a: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spesifik</a:t>
            </a:r>
            <a:endParaRPr lang="en-US" sz="1700" dirty="0" smtClean="0">
              <a:solidFill>
                <a:schemeClr val="accent6">
                  <a:lumMod val="40000"/>
                  <a:lumOff val="60000"/>
                </a:schemeClr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Bersifat</a:t>
            </a:r>
            <a:r>
              <a:rPr lang="en-US" sz="17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perintah</a:t>
            </a:r>
            <a:r>
              <a:rPr lang="en-US" sz="17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dvent Pro"/>
                <a:ea typeface="Advent Pro"/>
                <a:cs typeface="Advent Pro"/>
                <a:sym typeface="Advent Pro"/>
              </a:rPr>
              <a:t>langsung</a:t>
            </a:r>
            <a:endParaRPr sz="1700" dirty="0">
              <a:solidFill>
                <a:schemeClr val="accent6">
                  <a:lumMod val="40000"/>
                  <a:lumOff val="60000"/>
                </a:schemeClr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13" name="Google Shape;1851;p51"/>
          <p:cNvSpPr txBox="1"/>
          <p:nvPr/>
        </p:nvSpPr>
        <p:spPr>
          <a:xfrm>
            <a:off x="6113665" y="1748111"/>
            <a:ext cx="2131110" cy="2338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25" rIns="0" bIns="0" anchor="ctr" anchorCtr="0">
            <a:noAutofit/>
          </a:bodyPr>
          <a:lstStyle/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Ilmu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norma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,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nilai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dan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moral</a:t>
            </a:r>
          </a:p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Filsafat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ajaran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moral</a:t>
            </a:r>
          </a:p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ABSOLUT</a:t>
            </a:r>
          </a:p>
          <a:p>
            <a:pPr marL="228600" marR="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Berdasarkan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atas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kesadaran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dan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tanggung</a:t>
            </a:r>
            <a:r>
              <a:rPr lang="en-US" sz="1700" dirty="0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-US" sz="1700" dirty="0" err="1" smtClean="0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rPr>
              <a:t>jawab</a:t>
            </a:r>
            <a:endParaRPr sz="1700" dirty="0">
              <a:solidFill>
                <a:srgbClr val="434343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40"/>
          <p:cNvSpPr txBox="1"/>
          <p:nvPr/>
        </p:nvSpPr>
        <p:spPr>
          <a:xfrm>
            <a:off x="5693600" y="1549550"/>
            <a:ext cx="173494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40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Menilai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baik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buruknya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suatu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kebijaksanaan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sospol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,</a:t>
            </a:r>
            <a:r>
              <a:rPr lang="en-US" sz="1600" dirty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ekonomi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dan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legal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secara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moral.</a:t>
            </a:r>
            <a:endParaRPr sz="1600" dirty="0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sp>
        <p:nvSpPr>
          <p:cNvPr id="1222" name="Google Shape;1222;p40"/>
          <p:cNvSpPr txBox="1"/>
          <p:nvPr/>
        </p:nvSpPr>
        <p:spPr>
          <a:xfrm>
            <a:off x="1707475" y="2704413"/>
            <a:ext cx="17556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16400" rIns="91425" bIns="0" anchor="ctr" anchorCtr="0">
            <a:noAutofit/>
          </a:bodyPr>
          <a:lstStyle/>
          <a:p>
            <a:pPr lvl="0" algn="ctr">
              <a:spcBef>
                <a:spcPts val="100"/>
              </a:spcBef>
            </a:pPr>
            <a:r>
              <a:rPr lang="tr-TR" sz="1600" dirty="0" err="1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Suatu</a:t>
            </a:r>
            <a:r>
              <a:rPr lang="tr-TR" sz="1600" dirty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tr-TR" sz="1600" dirty="0" err="1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perbuatan</a:t>
            </a:r>
            <a:r>
              <a:rPr lang="tr-TR" sz="1600" dirty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tr-TR" sz="1600" dirty="0" err="1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dikatakan</a:t>
            </a:r>
            <a:r>
              <a:rPr lang="tr-TR" sz="1600" dirty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tr-TR" sz="1600" dirty="0" err="1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baik</a:t>
            </a:r>
            <a:r>
              <a:rPr lang="tr-TR" sz="1600" dirty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tr-TR" sz="1600" dirty="0" err="1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berdasarkan</a:t>
            </a:r>
            <a:r>
              <a:rPr lang="tr-TR" sz="1600" dirty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tr-TR" sz="1600" dirty="0" err="1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kewajiban</a:t>
            </a:r>
            <a:endParaRPr lang="tr-TR" sz="1600" dirty="0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sp>
        <p:nvSpPr>
          <p:cNvPr id="1223" name="Google Shape;1223;p40"/>
          <p:cNvSpPr txBox="1">
            <a:spLocks noGrp="1"/>
          </p:cNvSpPr>
          <p:nvPr>
            <p:ph type="title"/>
          </p:nvPr>
        </p:nvSpPr>
        <p:spPr>
          <a:xfrm>
            <a:off x="705000" y="341500"/>
            <a:ext cx="7734000" cy="531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C39F"/>
                </a:solidFill>
              </a:rPr>
              <a:t>A L I R A N </a:t>
            </a:r>
            <a:r>
              <a:rPr lang="mr-IN" dirty="0" smtClean="0">
                <a:solidFill>
                  <a:srgbClr val="FFC39F"/>
                </a:solidFill>
              </a:rPr>
              <a:t>–</a:t>
            </a:r>
            <a:r>
              <a:rPr lang="en-US" dirty="0" smtClean="0">
                <a:solidFill>
                  <a:srgbClr val="FFC39F"/>
                </a:solidFill>
              </a:rPr>
              <a:t> A L I R A N  E T I K A</a:t>
            </a:r>
            <a:endParaRPr dirty="0">
              <a:solidFill>
                <a:srgbClr val="FFC39F"/>
              </a:solidFill>
            </a:endParaRPr>
          </a:p>
        </p:txBody>
      </p:sp>
      <p:grpSp>
        <p:nvGrpSpPr>
          <p:cNvPr id="1224" name="Google Shape;1224;p40"/>
          <p:cNvGrpSpPr/>
          <p:nvPr/>
        </p:nvGrpSpPr>
        <p:grpSpPr>
          <a:xfrm>
            <a:off x="1942550" y="1251950"/>
            <a:ext cx="5292038" cy="3354199"/>
            <a:chOff x="1104600" y="1371400"/>
            <a:chExt cx="4434020" cy="2751015"/>
          </a:xfrm>
        </p:grpSpPr>
        <p:sp>
          <p:nvSpPr>
            <p:cNvPr id="1225" name="Google Shape;1225;p40"/>
            <p:cNvSpPr/>
            <p:nvPr/>
          </p:nvSpPr>
          <p:spPr>
            <a:xfrm>
              <a:off x="3457680" y="1511823"/>
              <a:ext cx="629970" cy="629926"/>
            </a:xfrm>
            <a:custGeom>
              <a:avLst/>
              <a:gdLst/>
              <a:ahLst/>
              <a:cxnLst/>
              <a:rect l="l" t="t" r="r" b="b"/>
              <a:pathLst>
                <a:path w="14235" h="14234" extrusionOk="0">
                  <a:moveTo>
                    <a:pt x="1" y="0"/>
                  </a:moveTo>
                  <a:lnTo>
                    <a:pt x="1" y="14234"/>
                  </a:lnTo>
                  <a:lnTo>
                    <a:pt x="14234" y="14234"/>
                  </a:lnTo>
                  <a:lnTo>
                    <a:pt x="1423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1104600" y="1371400"/>
              <a:ext cx="3132325" cy="921743"/>
            </a:xfrm>
            <a:custGeom>
              <a:avLst/>
              <a:gdLst/>
              <a:ahLst/>
              <a:cxnLst/>
              <a:rect l="l" t="t" r="r" b="b"/>
              <a:pathLst>
                <a:path w="70779" h="20828" extrusionOk="0">
                  <a:moveTo>
                    <a:pt x="49951" y="0"/>
                  </a:moveTo>
                  <a:lnTo>
                    <a:pt x="49951" y="7479"/>
                  </a:lnTo>
                  <a:lnTo>
                    <a:pt x="0" y="7479"/>
                  </a:lnTo>
                  <a:lnTo>
                    <a:pt x="0" y="19778"/>
                  </a:lnTo>
                  <a:lnTo>
                    <a:pt x="18131" y="19778"/>
                  </a:lnTo>
                  <a:lnTo>
                    <a:pt x="18131" y="19515"/>
                  </a:lnTo>
                  <a:lnTo>
                    <a:pt x="263" y="19515"/>
                  </a:lnTo>
                  <a:lnTo>
                    <a:pt x="263" y="7739"/>
                  </a:lnTo>
                  <a:lnTo>
                    <a:pt x="50215" y="7739"/>
                  </a:lnTo>
                  <a:lnTo>
                    <a:pt x="50215" y="265"/>
                  </a:lnTo>
                  <a:lnTo>
                    <a:pt x="70515" y="265"/>
                  </a:lnTo>
                  <a:lnTo>
                    <a:pt x="70515" y="20564"/>
                  </a:lnTo>
                  <a:lnTo>
                    <a:pt x="60287" y="20564"/>
                  </a:lnTo>
                  <a:lnTo>
                    <a:pt x="60287" y="20828"/>
                  </a:lnTo>
                  <a:lnTo>
                    <a:pt x="70779" y="20828"/>
                  </a:lnTo>
                  <a:lnTo>
                    <a:pt x="70779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2552870" y="2375516"/>
              <a:ext cx="629970" cy="630014"/>
            </a:xfrm>
            <a:custGeom>
              <a:avLst/>
              <a:gdLst/>
              <a:ahLst/>
              <a:cxnLst/>
              <a:rect l="l" t="t" r="r" b="b"/>
              <a:pathLst>
                <a:path w="14235" h="14236" extrusionOk="0">
                  <a:moveTo>
                    <a:pt x="1" y="1"/>
                  </a:moveTo>
                  <a:lnTo>
                    <a:pt x="1" y="14235"/>
                  </a:lnTo>
                  <a:lnTo>
                    <a:pt x="14235" y="14235"/>
                  </a:lnTo>
                  <a:lnTo>
                    <a:pt x="14235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2406251" y="2235801"/>
              <a:ext cx="3132369" cy="921743"/>
            </a:xfrm>
            <a:custGeom>
              <a:avLst/>
              <a:gdLst/>
              <a:ahLst/>
              <a:cxnLst/>
              <a:rect l="l" t="t" r="r" b="b"/>
              <a:pathLst>
                <a:path w="70780" h="20828" extrusionOk="0">
                  <a:moveTo>
                    <a:pt x="1" y="0"/>
                  </a:moveTo>
                  <a:lnTo>
                    <a:pt x="1" y="20827"/>
                  </a:lnTo>
                  <a:lnTo>
                    <a:pt x="10492" y="20827"/>
                  </a:lnTo>
                  <a:lnTo>
                    <a:pt x="10492" y="20564"/>
                  </a:lnTo>
                  <a:lnTo>
                    <a:pt x="265" y="20564"/>
                  </a:lnTo>
                  <a:lnTo>
                    <a:pt x="265" y="264"/>
                  </a:lnTo>
                  <a:lnTo>
                    <a:pt x="20568" y="264"/>
                  </a:lnTo>
                  <a:lnTo>
                    <a:pt x="20568" y="7738"/>
                  </a:lnTo>
                  <a:lnTo>
                    <a:pt x="70516" y="7738"/>
                  </a:lnTo>
                  <a:lnTo>
                    <a:pt x="70516" y="19514"/>
                  </a:lnTo>
                  <a:lnTo>
                    <a:pt x="51941" y="19514"/>
                  </a:lnTo>
                  <a:lnTo>
                    <a:pt x="51941" y="19778"/>
                  </a:lnTo>
                  <a:lnTo>
                    <a:pt x="70779" y="19778"/>
                  </a:lnTo>
                  <a:lnTo>
                    <a:pt x="70779" y="7478"/>
                  </a:lnTo>
                  <a:lnTo>
                    <a:pt x="20828" y="7478"/>
                  </a:lnTo>
                  <a:lnTo>
                    <a:pt x="20828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3457680" y="3234827"/>
              <a:ext cx="629970" cy="629926"/>
            </a:xfrm>
            <a:custGeom>
              <a:avLst/>
              <a:gdLst/>
              <a:ahLst/>
              <a:cxnLst/>
              <a:rect l="l" t="t" r="r" b="b"/>
              <a:pathLst>
                <a:path w="14235" h="14234" extrusionOk="0">
                  <a:moveTo>
                    <a:pt x="1" y="0"/>
                  </a:moveTo>
                  <a:lnTo>
                    <a:pt x="1" y="14234"/>
                  </a:lnTo>
                  <a:lnTo>
                    <a:pt x="14234" y="14234"/>
                  </a:lnTo>
                  <a:lnTo>
                    <a:pt x="1423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1104600" y="3103211"/>
              <a:ext cx="3132325" cy="921743"/>
            </a:xfrm>
            <a:custGeom>
              <a:avLst/>
              <a:gdLst/>
              <a:ahLst/>
              <a:cxnLst/>
              <a:rect l="l" t="t" r="r" b="b"/>
              <a:pathLst>
                <a:path w="70779" h="20828" extrusionOk="0">
                  <a:moveTo>
                    <a:pt x="49951" y="1"/>
                  </a:moveTo>
                  <a:lnTo>
                    <a:pt x="49951" y="7478"/>
                  </a:lnTo>
                  <a:lnTo>
                    <a:pt x="0" y="7478"/>
                  </a:lnTo>
                  <a:lnTo>
                    <a:pt x="0" y="19778"/>
                  </a:lnTo>
                  <a:lnTo>
                    <a:pt x="18312" y="19778"/>
                  </a:lnTo>
                  <a:lnTo>
                    <a:pt x="18312" y="19514"/>
                  </a:lnTo>
                  <a:lnTo>
                    <a:pt x="263" y="19514"/>
                  </a:lnTo>
                  <a:lnTo>
                    <a:pt x="263" y="7738"/>
                  </a:lnTo>
                  <a:lnTo>
                    <a:pt x="50215" y="7738"/>
                  </a:lnTo>
                  <a:lnTo>
                    <a:pt x="50215" y="264"/>
                  </a:lnTo>
                  <a:lnTo>
                    <a:pt x="70515" y="264"/>
                  </a:lnTo>
                  <a:lnTo>
                    <a:pt x="70515" y="20564"/>
                  </a:lnTo>
                  <a:lnTo>
                    <a:pt x="60287" y="20564"/>
                  </a:lnTo>
                  <a:lnTo>
                    <a:pt x="60287" y="20827"/>
                  </a:lnTo>
                  <a:lnTo>
                    <a:pt x="70779" y="20827"/>
                  </a:lnTo>
                  <a:lnTo>
                    <a:pt x="7077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3667231" y="2173976"/>
              <a:ext cx="108336" cy="216628"/>
            </a:xfrm>
            <a:custGeom>
              <a:avLst/>
              <a:gdLst/>
              <a:ahLst/>
              <a:cxnLst/>
              <a:rect l="l" t="t" r="r" b="b"/>
              <a:pathLst>
                <a:path w="2448" h="4895" extrusionOk="0">
                  <a:moveTo>
                    <a:pt x="2447" y="1"/>
                  </a:moveTo>
                  <a:lnTo>
                    <a:pt x="0" y="2448"/>
                  </a:lnTo>
                  <a:lnTo>
                    <a:pt x="2447" y="4895"/>
                  </a:lnTo>
                  <a:lnTo>
                    <a:pt x="2447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3667231" y="3905920"/>
              <a:ext cx="108336" cy="216495"/>
            </a:xfrm>
            <a:custGeom>
              <a:avLst/>
              <a:gdLst/>
              <a:ahLst/>
              <a:cxnLst/>
              <a:rect l="l" t="t" r="r" b="b"/>
              <a:pathLst>
                <a:path w="2448" h="4892" extrusionOk="0">
                  <a:moveTo>
                    <a:pt x="2447" y="1"/>
                  </a:moveTo>
                  <a:lnTo>
                    <a:pt x="0" y="2444"/>
                  </a:lnTo>
                  <a:lnTo>
                    <a:pt x="2447" y="4891"/>
                  </a:lnTo>
                  <a:lnTo>
                    <a:pt x="2447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2867706" y="3038377"/>
              <a:ext cx="108336" cy="216628"/>
            </a:xfrm>
            <a:custGeom>
              <a:avLst/>
              <a:gdLst/>
              <a:ahLst/>
              <a:cxnLst/>
              <a:rect l="l" t="t" r="r" b="b"/>
              <a:pathLst>
                <a:path w="2448" h="4895" extrusionOk="0">
                  <a:moveTo>
                    <a:pt x="0" y="0"/>
                  </a:moveTo>
                  <a:lnTo>
                    <a:pt x="0" y="4894"/>
                  </a:lnTo>
                  <a:lnTo>
                    <a:pt x="2447" y="2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" name="Google Shape;1234;p40"/>
          <p:cNvSpPr txBox="1"/>
          <p:nvPr/>
        </p:nvSpPr>
        <p:spPr>
          <a:xfrm>
            <a:off x="5693600" y="3678303"/>
            <a:ext cx="2963926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40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Perilaku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yang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dilihat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dari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konsekuensinya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terhadap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pihak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tertentu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sebagai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akibat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dilakukannya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suatu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kegiatan</a:t>
            </a:r>
            <a:r>
              <a:rPr lang="en-US" sz="1600" dirty="0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 </a:t>
            </a:r>
            <a:r>
              <a:rPr lang="en-US" sz="1600" dirty="0" err="1" smtClean="0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bisnis</a:t>
            </a:r>
            <a:endParaRPr sz="1600" dirty="0">
              <a:solidFill>
                <a:srgbClr val="FFC39F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grpSp>
        <p:nvGrpSpPr>
          <p:cNvPr id="1235" name="Google Shape;1235;p40"/>
          <p:cNvGrpSpPr/>
          <p:nvPr/>
        </p:nvGrpSpPr>
        <p:grpSpPr>
          <a:xfrm>
            <a:off x="4886852" y="3756539"/>
            <a:ext cx="459290" cy="321215"/>
            <a:chOff x="1190625" y="1022625"/>
            <a:chExt cx="5219200" cy="3650175"/>
          </a:xfrm>
        </p:grpSpPr>
        <p:sp>
          <p:nvSpPr>
            <p:cNvPr id="1236" name="Google Shape;1236;p40"/>
            <p:cNvSpPr/>
            <p:nvPr/>
          </p:nvSpPr>
          <p:spPr>
            <a:xfrm>
              <a:off x="1190625" y="1022625"/>
              <a:ext cx="5219200" cy="3650175"/>
            </a:xfrm>
            <a:custGeom>
              <a:avLst/>
              <a:gdLst/>
              <a:ahLst/>
              <a:cxnLst/>
              <a:rect l="l" t="t" r="r" b="b"/>
              <a:pathLst>
                <a:path w="208768" h="146007" extrusionOk="0">
                  <a:moveTo>
                    <a:pt x="62532" y="6524"/>
                  </a:moveTo>
                  <a:cubicBezTo>
                    <a:pt x="62663" y="6524"/>
                    <a:pt x="62761" y="6622"/>
                    <a:pt x="62761" y="6753"/>
                  </a:cubicBezTo>
                  <a:lnTo>
                    <a:pt x="62761" y="49452"/>
                  </a:lnTo>
                  <a:lnTo>
                    <a:pt x="57378" y="45864"/>
                  </a:lnTo>
                  <a:cubicBezTo>
                    <a:pt x="56824" y="45505"/>
                    <a:pt x="56204" y="45342"/>
                    <a:pt x="55584" y="45342"/>
                  </a:cubicBezTo>
                  <a:cubicBezTo>
                    <a:pt x="54932" y="45342"/>
                    <a:pt x="54312" y="45505"/>
                    <a:pt x="53758" y="45864"/>
                  </a:cubicBezTo>
                  <a:lnTo>
                    <a:pt x="48375" y="49452"/>
                  </a:lnTo>
                  <a:lnTo>
                    <a:pt x="48375" y="6753"/>
                  </a:lnTo>
                  <a:cubicBezTo>
                    <a:pt x="48375" y="6622"/>
                    <a:pt x="48473" y="6524"/>
                    <a:pt x="48604" y="6524"/>
                  </a:cubicBezTo>
                  <a:close/>
                  <a:moveTo>
                    <a:pt x="174321" y="27466"/>
                  </a:moveTo>
                  <a:lnTo>
                    <a:pt x="174321" y="111560"/>
                  </a:lnTo>
                  <a:lnTo>
                    <a:pt x="34447" y="111560"/>
                  </a:lnTo>
                  <a:lnTo>
                    <a:pt x="34447" y="27466"/>
                  </a:lnTo>
                  <a:lnTo>
                    <a:pt x="41851" y="27466"/>
                  </a:lnTo>
                  <a:lnTo>
                    <a:pt x="41851" y="55585"/>
                  </a:lnTo>
                  <a:cubicBezTo>
                    <a:pt x="41851" y="56791"/>
                    <a:pt x="42504" y="57868"/>
                    <a:pt x="43580" y="58455"/>
                  </a:cubicBezTo>
                  <a:cubicBezTo>
                    <a:pt x="44053" y="58706"/>
                    <a:pt x="44579" y="58830"/>
                    <a:pt x="45104" y="58830"/>
                  </a:cubicBezTo>
                  <a:cubicBezTo>
                    <a:pt x="45739" y="58830"/>
                    <a:pt x="46372" y="58649"/>
                    <a:pt x="46907" y="58292"/>
                  </a:cubicBezTo>
                  <a:lnTo>
                    <a:pt x="55584" y="52518"/>
                  </a:lnTo>
                  <a:lnTo>
                    <a:pt x="64229" y="58292"/>
                  </a:lnTo>
                  <a:cubicBezTo>
                    <a:pt x="64750" y="58651"/>
                    <a:pt x="65403" y="58847"/>
                    <a:pt x="66023" y="58847"/>
                  </a:cubicBezTo>
                  <a:cubicBezTo>
                    <a:pt x="66545" y="58847"/>
                    <a:pt x="67099" y="58716"/>
                    <a:pt x="67588" y="58455"/>
                  </a:cubicBezTo>
                  <a:cubicBezTo>
                    <a:pt x="68632" y="57868"/>
                    <a:pt x="69285" y="56791"/>
                    <a:pt x="69285" y="55585"/>
                  </a:cubicBezTo>
                  <a:lnTo>
                    <a:pt x="69285" y="27466"/>
                  </a:lnTo>
                  <a:close/>
                  <a:moveTo>
                    <a:pt x="181105" y="13505"/>
                  </a:moveTo>
                  <a:cubicBezTo>
                    <a:pt x="185052" y="13505"/>
                    <a:pt x="188282" y="16734"/>
                    <a:pt x="188282" y="20714"/>
                  </a:cubicBezTo>
                  <a:lnTo>
                    <a:pt x="188282" y="125522"/>
                  </a:lnTo>
                  <a:lnTo>
                    <a:pt x="20485" y="125522"/>
                  </a:lnTo>
                  <a:lnTo>
                    <a:pt x="20485" y="20714"/>
                  </a:lnTo>
                  <a:cubicBezTo>
                    <a:pt x="20485" y="16734"/>
                    <a:pt x="23715" y="13505"/>
                    <a:pt x="27662" y="13505"/>
                  </a:cubicBezTo>
                  <a:lnTo>
                    <a:pt x="41851" y="13505"/>
                  </a:lnTo>
                  <a:lnTo>
                    <a:pt x="41851" y="20910"/>
                  </a:lnTo>
                  <a:lnTo>
                    <a:pt x="31152" y="20910"/>
                  </a:lnTo>
                  <a:cubicBezTo>
                    <a:pt x="29358" y="20910"/>
                    <a:pt x="27890" y="22378"/>
                    <a:pt x="27890" y="24204"/>
                  </a:cubicBezTo>
                  <a:lnTo>
                    <a:pt x="27890" y="114855"/>
                  </a:lnTo>
                  <a:cubicBezTo>
                    <a:pt x="27890" y="116649"/>
                    <a:pt x="29358" y="118117"/>
                    <a:pt x="31152" y="118117"/>
                  </a:cubicBezTo>
                  <a:lnTo>
                    <a:pt x="177615" y="118117"/>
                  </a:lnTo>
                  <a:cubicBezTo>
                    <a:pt x="179409" y="118117"/>
                    <a:pt x="180877" y="116649"/>
                    <a:pt x="180877" y="114855"/>
                  </a:cubicBezTo>
                  <a:lnTo>
                    <a:pt x="180877" y="24204"/>
                  </a:lnTo>
                  <a:cubicBezTo>
                    <a:pt x="180877" y="22378"/>
                    <a:pt x="179409" y="20910"/>
                    <a:pt x="177615" y="20910"/>
                  </a:cubicBezTo>
                  <a:lnTo>
                    <a:pt x="69285" y="20910"/>
                  </a:lnTo>
                  <a:lnTo>
                    <a:pt x="69285" y="13505"/>
                  </a:lnTo>
                  <a:close/>
                  <a:moveTo>
                    <a:pt x="202243" y="132046"/>
                  </a:moveTo>
                  <a:lnTo>
                    <a:pt x="202243" y="133122"/>
                  </a:lnTo>
                  <a:cubicBezTo>
                    <a:pt x="202243" y="133220"/>
                    <a:pt x="202178" y="133318"/>
                    <a:pt x="202080" y="133350"/>
                  </a:cubicBezTo>
                  <a:lnTo>
                    <a:pt x="184889" y="138243"/>
                  </a:lnTo>
                  <a:cubicBezTo>
                    <a:pt x="182051" y="139059"/>
                    <a:pt x="179148" y="139483"/>
                    <a:pt x="176213" y="139483"/>
                  </a:cubicBezTo>
                  <a:lnTo>
                    <a:pt x="32555" y="139483"/>
                  </a:lnTo>
                  <a:cubicBezTo>
                    <a:pt x="29619" y="139483"/>
                    <a:pt x="26716" y="139059"/>
                    <a:pt x="23878" y="138243"/>
                  </a:cubicBezTo>
                  <a:lnTo>
                    <a:pt x="6687" y="133350"/>
                  </a:lnTo>
                  <a:cubicBezTo>
                    <a:pt x="6589" y="133318"/>
                    <a:pt x="6524" y="133220"/>
                    <a:pt x="6524" y="133122"/>
                  </a:cubicBezTo>
                  <a:lnTo>
                    <a:pt x="6524" y="132046"/>
                  </a:lnTo>
                  <a:close/>
                  <a:moveTo>
                    <a:pt x="48604" y="0"/>
                  </a:moveTo>
                  <a:cubicBezTo>
                    <a:pt x="44885" y="0"/>
                    <a:pt x="41851" y="3034"/>
                    <a:pt x="41851" y="6753"/>
                  </a:cubicBezTo>
                  <a:lnTo>
                    <a:pt x="41851" y="6981"/>
                  </a:lnTo>
                  <a:lnTo>
                    <a:pt x="27662" y="6981"/>
                  </a:lnTo>
                  <a:cubicBezTo>
                    <a:pt x="20094" y="6981"/>
                    <a:pt x="13961" y="13146"/>
                    <a:pt x="13961" y="20714"/>
                  </a:cubicBezTo>
                  <a:lnTo>
                    <a:pt x="13961" y="125522"/>
                  </a:lnTo>
                  <a:lnTo>
                    <a:pt x="3262" y="125522"/>
                  </a:lnTo>
                  <a:cubicBezTo>
                    <a:pt x="1468" y="125522"/>
                    <a:pt x="0" y="126989"/>
                    <a:pt x="0" y="128784"/>
                  </a:cubicBezTo>
                  <a:lnTo>
                    <a:pt x="0" y="133122"/>
                  </a:lnTo>
                  <a:cubicBezTo>
                    <a:pt x="0" y="136123"/>
                    <a:pt x="2022" y="138798"/>
                    <a:pt x="4893" y="139646"/>
                  </a:cubicBezTo>
                  <a:lnTo>
                    <a:pt x="22084" y="144539"/>
                  </a:lnTo>
                  <a:cubicBezTo>
                    <a:pt x="25476" y="145518"/>
                    <a:pt x="28999" y="146007"/>
                    <a:pt x="32555" y="146007"/>
                  </a:cubicBezTo>
                  <a:lnTo>
                    <a:pt x="176213" y="146007"/>
                  </a:lnTo>
                  <a:cubicBezTo>
                    <a:pt x="179768" y="146007"/>
                    <a:pt x="183291" y="145518"/>
                    <a:pt x="186683" y="144539"/>
                  </a:cubicBezTo>
                  <a:lnTo>
                    <a:pt x="203874" y="139646"/>
                  </a:lnTo>
                  <a:cubicBezTo>
                    <a:pt x="206745" y="138798"/>
                    <a:pt x="208767" y="136123"/>
                    <a:pt x="208767" y="133122"/>
                  </a:cubicBezTo>
                  <a:lnTo>
                    <a:pt x="208767" y="128784"/>
                  </a:lnTo>
                  <a:cubicBezTo>
                    <a:pt x="208767" y="126989"/>
                    <a:pt x="207299" y="125522"/>
                    <a:pt x="205505" y="125522"/>
                  </a:cubicBezTo>
                  <a:lnTo>
                    <a:pt x="194806" y="125522"/>
                  </a:lnTo>
                  <a:lnTo>
                    <a:pt x="194806" y="20714"/>
                  </a:lnTo>
                  <a:cubicBezTo>
                    <a:pt x="194806" y="13146"/>
                    <a:pt x="188673" y="6981"/>
                    <a:pt x="181105" y="6981"/>
                  </a:cubicBezTo>
                  <a:lnTo>
                    <a:pt x="69285" y="6981"/>
                  </a:lnTo>
                  <a:lnTo>
                    <a:pt x="69285" y="6753"/>
                  </a:lnTo>
                  <a:cubicBezTo>
                    <a:pt x="69285" y="3034"/>
                    <a:pt x="66284" y="0"/>
                    <a:pt x="625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3108650" y="1981650"/>
              <a:ext cx="1209425" cy="163125"/>
            </a:xfrm>
            <a:custGeom>
              <a:avLst/>
              <a:gdLst/>
              <a:ahLst/>
              <a:cxnLst/>
              <a:rect l="l" t="t" r="r" b="b"/>
              <a:pathLst>
                <a:path w="48377" h="6525" extrusionOk="0">
                  <a:moveTo>
                    <a:pt x="3263" y="0"/>
                  </a:moveTo>
                  <a:cubicBezTo>
                    <a:pt x="1436" y="0"/>
                    <a:pt x="1" y="1468"/>
                    <a:pt x="1" y="3262"/>
                  </a:cubicBezTo>
                  <a:cubicBezTo>
                    <a:pt x="1" y="5056"/>
                    <a:pt x="1436" y="6524"/>
                    <a:pt x="3263" y="6524"/>
                  </a:cubicBezTo>
                  <a:lnTo>
                    <a:pt x="45082" y="6524"/>
                  </a:lnTo>
                  <a:cubicBezTo>
                    <a:pt x="46908" y="6524"/>
                    <a:pt x="48376" y="5056"/>
                    <a:pt x="48376" y="3262"/>
                  </a:cubicBezTo>
                  <a:cubicBezTo>
                    <a:pt x="48376" y="1468"/>
                    <a:pt x="46908" y="0"/>
                    <a:pt x="4508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4503150" y="1981650"/>
              <a:ext cx="860375" cy="163125"/>
            </a:xfrm>
            <a:custGeom>
              <a:avLst/>
              <a:gdLst/>
              <a:ahLst/>
              <a:cxnLst/>
              <a:rect l="l" t="t" r="r" b="b"/>
              <a:pathLst>
                <a:path w="34415" h="6525" extrusionOk="0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31153" y="6524"/>
                  </a:lnTo>
                  <a:cubicBezTo>
                    <a:pt x="32947" y="6524"/>
                    <a:pt x="34415" y="5056"/>
                    <a:pt x="34415" y="3262"/>
                  </a:cubicBezTo>
                  <a:cubicBezTo>
                    <a:pt x="34415" y="1468"/>
                    <a:pt x="32947" y="0"/>
                    <a:pt x="31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3108650" y="2329850"/>
              <a:ext cx="337650" cy="163950"/>
            </a:xfrm>
            <a:custGeom>
              <a:avLst/>
              <a:gdLst/>
              <a:ahLst/>
              <a:cxnLst/>
              <a:rect l="l" t="t" r="r" b="b"/>
              <a:pathLst>
                <a:path w="13506" h="6558" extrusionOk="0">
                  <a:moveTo>
                    <a:pt x="3263" y="1"/>
                  </a:moveTo>
                  <a:cubicBezTo>
                    <a:pt x="1436" y="1"/>
                    <a:pt x="1" y="1469"/>
                    <a:pt x="1" y="3296"/>
                  </a:cubicBezTo>
                  <a:cubicBezTo>
                    <a:pt x="1" y="5090"/>
                    <a:pt x="1436" y="6558"/>
                    <a:pt x="3263" y="6558"/>
                  </a:cubicBezTo>
                  <a:lnTo>
                    <a:pt x="10244" y="6558"/>
                  </a:lnTo>
                  <a:cubicBezTo>
                    <a:pt x="12038" y="6558"/>
                    <a:pt x="13506" y="5090"/>
                    <a:pt x="13506" y="3296"/>
                  </a:cubicBezTo>
                  <a:cubicBezTo>
                    <a:pt x="13506" y="1469"/>
                    <a:pt x="12038" y="1"/>
                    <a:pt x="102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4677675" y="2329850"/>
              <a:ext cx="685850" cy="163950"/>
            </a:xfrm>
            <a:custGeom>
              <a:avLst/>
              <a:gdLst/>
              <a:ahLst/>
              <a:cxnLst/>
              <a:rect l="l" t="t" r="r" b="b"/>
              <a:pathLst>
                <a:path w="27434" h="6558" extrusionOk="0">
                  <a:moveTo>
                    <a:pt x="3263" y="1"/>
                  </a:moveTo>
                  <a:cubicBezTo>
                    <a:pt x="1436" y="1"/>
                    <a:pt x="1" y="1469"/>
                    <a:pt x="1" y="3296"/>
                  </a:cubicBezTo>
                  <a:cubicBezTo>
                    <a:pt x="1" y="5090"/>
                    <a:pt x="1436" y="6558"/>
                    <a:pt x="3263" y="6558"/>
                  </a:cubicBezTo>
                  <a:lnTo>
                    <a:pt x="24172" y="6558"/>
                  </a:lnTo>
                  <a:cubicBezTo>
                    <a:pt x="25966" y="6558"/>
                    <a:pt x="27434" y="5090"/>
                    <a:pt x="27434" y="3296"/>
                  </a:cubicBezTo>
                  <a:cubicBezTo>
                    <a:pt x="27434" y="1469"/>
                    <a:pt x="25966" y="1"/>
                    <a:pt x="241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3631400" y="2329850"/>
              <a:ext cx="860375" cy="163950"/>
            </a:xfrm>
            <a:custGeom>
              <a:avLst/>
              <a:gdLst/>
              <a:ahLst/>
              <a:cxnLst/>
              <a:rect l="l" t="t" r="r" b="b"/>
              <a:pathLst>
                <a:path w="34415" h="6558" extrusionOk="0">
                  <a:moveTo>
                    <a:pt x="3262" y="1"/>
                  </a:moveTo>
                  <a:cubicBezTo>
                    <a:pt x="1468" y="1"/>
                    <a:pt x="0" y="1469"/>
                    <a:pt x="0" y="3296"/>
                  </a:cubicBezTo>
                  <a:cubicBezTo>
                    <a:pt x="0" y="5090"/>
                    <a:pt x="1468" y="6558"/>
                    <a:pt x="3262" y="6558"/>
                  </a:cubicBezTo>
                  <a:lnTo>
                    <a:pt x="31152" y="6558"/>
                  </a:lnTo>
                  <a:cubicBezTo>
                    <a:pt x="32979" y="6558"/>
                    <a:pt x="34414" y="5090"/>
                    <a:pt x="34414" y="3296"/>
                  </a:cubicBezTo>
                  <a:cubicBezTo>
                    <a:pt x="34414" y="1469"/>
                    <a:pt x="32979" y="1"/>
                    <a:pt x="311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2236900" y="2678900"/>
              <a:ext cx="860375" cy="163125"/>
            </a:xfrm>
            <a:custGeom>
              <a:avLst/>
              <a:gdLst/>
              <a:ahLst/>
              <a:cxnLst/>
              <a:rect l="l" t="t" r="r" b="b"/>
              <a:pathLst>
                <a:path w="34415" h="6525" extrusionOk="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31152" y="6524"/>
                  </a:lnTo>
                  <a:cubicBezTo>
                    <a:pt x="32946" y="6524"/>
                    <a:pt x="34414" y="5056"/>
                    <a:pt x="34414" y="3262"/>
                  </a:cubicBezTo>
                  <a:cubicBezTo>
                    <a:pt x="34414" y="1468"/>
                    <a:pt x="32946" y="0"/>
                    <a:pt x="31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4328650" y="2678900"/>
              <a:ext cx="1034875" cy="163125"/>
            </a:xfrm>
            <a:custGeom>
              <a:avLst/>
              <a:gdLst/>
              <a:ahLst/>
              <a:cxnLst/>
              <a:rect l="l" t="t" r="r" b="b"/>
              <a:pathLst>
                <a:path w="41395" h="6525" extrusionOk="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38133" y="6524"/>
                  </a:lnTo>
                  <a:cubicBezTo>
                    <a:pt x="39927" y="6524"/>
                    <a:pt x="41395" y="5056"/>
                    <a:pt x="41395" y="3262"/>
                  </a:cubicBezTo>
                  <a:cubicBezTo>
                    <a:pt x="41395" y="1468"/>
                    <a:pt x="39927" y="0"/>
                    <a:pt x="381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3282350" y="2678900"/>
              <a:ext cx="861200" cy="163125"/>
            </a:xfrm>
            <a:custGeom>
              <a:avLst/>
              <a:gdLst/>
              <a:ahLst/>
              <a:cxnLst/>
              <a:rect l="l" t="t" r="r" b="b"/>
              <a:pathLst>
                <a:path w="34448" h="6525" extrusionOk="0">
                  <a:moveTo>
                    <a:pt x="3296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96" y="6524"/>
                  </a:cubicBezTo>
                  <a:lnTo>
                    <a:pt x="31186" y="6524"/>
                  </a:lnTo>
                  <a:cubicBezTo>
                    <a:pt x="32980" y="6524"/>
                    <a:pt x="34448" y="5056"/>
                    <a:pt x="34448" y="3262"/>
                  </a:cubicBezTo>
                  <a:cubicBezTo>
                    <a:pt x="34448" y="1468"/>
                    <a:pt x="32980" y="0"/>
                    <a:pt x="311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2236900" y="3027100"/>
              <a:ext cx="1209400" cy="163950"/>
            </a:xfrm>
            <a:custGeom>
              <a:avLst/>
              <a:gdLst/>
              <a:ahLst/>
              <a:cxnLst/>
              <a:rect l="l" t="t" r="r" b="b"/>
              <a:pathLst>
                <a:path w="48376" h="6558" extrusionOk="0">
                  <a:moveTo>
                    <a:pt x="3262" y="1"/>
                  </a:moveTo>
                  <a:cubicBezTo>
                    <a:pt x="1468" y="1"/>
                    <a:pt x="0" y="1469"/>
                    <a:pt x="0" y="3296"/>
                  </a:cubicBezTo>
                  <a:cubicBezTo>
                    <a:pt x="0" y="5090"/>
                    <a:pt x="1468" y="6558"/>
                    <a:pt x="3262" y="6558"/>
                  </a:cubicBezTo>
                  <a:lnTo>
                    <a:pt x="45114" y="6558"/>
                  </a:lnTo>
                  <a:cubicBezTo>
                    <a:pt x="46908" y="6558"/>
                    <a:pt x="48376" y="5090"/>
                    <a:pt x="48376" y="3296"/>
                  </a:cubicBezTo>
                  <a:cubicBezTo>
                    <a:pt x="48376" y="1469"/>
                    <a:pt x="46908" y="1"/>
                    <a:pt x="451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4677675" y="3027100"/>
              <a:ext cx="685850" cy="163950"/>
            </a:xfrm>
            <a:custGeom>
              <a:avLst/>
              <a:gdLst/>
              <a:ahLst/>
              <a:cxnLst/>
              <a:rect l="l" t="t" r="r" b="b"/>
              <a:pathLst>
                <a:path w="27434" h="6558" extrusionOk="0">
                  <a:moveTo>
                    <a:pt x="3263" y="1"/>
                  </a:moveTo>
                  <a:cubicBezTo>
                    <a:pt x="1436" y="1"/>
                    <a:pt x="1" y="1469"/>
                    <a:pt x="1" y="3296"/>
                  </a:cubicBezTo>
                  <a:cubicBezTo>
                    <a:pt x="1" y="5090"/>
                    <a:pt x="1436" y="6558"/>
                    <a:pt x="3263" y="6558"/>
                  </a:cubicBezTo>
                  <a:lnTo>
                    <a:pt x="24172" y="6558"/>
                  </a:lnTo>
                  <a:cubicBezTo>
                    <a:pt x="25966" y="6558"/>
                    <a:pt x="27434" y="5090"/>
                    <a:pt x="27434" y="3296"/>
                  </a:cubicBezTo>
                  <a:cubicBezTo>
                    <a:pt x="27434" y="1469"/>
                    <a:pt x="25966" y="1"/>
                    <a:pt x="241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3805900" y="3376150"/>
              <a:ext cx="860375" cy="163125"/>
            </a:xfrm>
            <a:custGeom>
              <a:avLst/>
              <a:gdLst/>
              <a:ahLst/>
              <a:cxnLst/>
              <a:rect l="l" t="t" r="r" b="b"/>
              <a:pathLst>
                <a:path w="34415" h="6525" extrusionOk="0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89"/>
                    <a:pt x="1469" y="6524"/>
                    <a:pt x="3263" y="6524"/>
                  </a:cubicBezTo>
                  <a:lnTo>
                    <a:pt x="31153" y="6524"/>
                  </a:lnTo>
                  <a:cubicBezTo>
                    <a:pt x="32947" y="6524"/>
                    <a:pt x="34415" y="5089"/>
                    <a:pt x="34415" y="3262"/>
                  </a:cubicBezTo>
                  <a:cubicBezTo>
                    <a:pt x="34415" y="1468"/>
                    <a:pt x="32947" y="0"/>
                    <a:pt x="31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4851375" y="3376150"/>
              <a:ext cx="512150" cy="163125"/>
            </a:xfrm>
            <a:custGeom>
              <a:avLst/>
              <a:gdLst/>
              <a:ahLst/>
              <a:cxnLst/>
              <a:rect l="l" t="t" r="r" b="b"/>
              <a:pathLst>
                <a:path w="20486" h="6525" extrusionOk="0">
                  <a:moveTo>
                    <a:pt x="3295" y="0"/>
                  </a:moveTo>
                  <a:cubicBezTo>
                    <a:pt x="1468" y="0"/>
                    <a:pt x="1" y="1468"/>
                    <a:pt x="1" y="3262"/>
                  </a:cubicBezTo>
                  <a:cubicBezTo>
                    <a:pt x="1" y="5089"/>
                    <a:pt x="1468" y="6524"/>
                    <a:pt x="3295" y="6524"/>
                  </a:cubicBezTo>
                  <a:lnTo>
                    <a:pt x="17224" y="6524"/>
                  </a:lnTo>
                  <a:cubicBezTo>
                    <a:pt x="19018" y="6524"/>
                    <a:pt x="20486" y="5089"/>
                    <a:pt x="20486" y="3262"/>
                  </a:cubicBezTo>
                  <a:cubicBezTo>
                    <a:pt x="20486" y="1468"/>
                    <a:pt x="19018" y="0"/>
                    <a:pt x="172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3631400" y="3027100"/>
              <a:ext cx="860375" cy="163950"/>
            </a:xfrm>
            <a:custGeom>
              <a:avLst/>
              <a:gdLst/>
              <a:ahLst/>
              <a:cxnLst/>
              <a:rect l="l" t="t" r="r" b="b"/>
              <a:pathLst>
                <a:path w="34415" h="6558" extrusionOk="0">
                  <a:moveTo>
                    <a:pt x="3262" y="1"/>
                  </a:moveTo>
                  <a:cubicBezTo>
                    <a:pt x="1468" y="1"/>
                    <a:pt x="0" y="1469"/>
                    <a:pt x="0" y="3296"/>
                  </a:cubicBezTo>
                  <a:cubicBezTo>
                    <a:pt x="0" y="5090"/>
                    <a:pt x="1468" y="6558"/>
                    <a:pt x="3262" y="6558"/>
                  </a:cubicBezTo>
                  <a:lnTo>
                    <a:pt x="31152" y="6558"/>
                  </a:lnTo>
                  <a:cubicBezTo>
                    <a:pt x="32979" y="6558"/>
                    <a:pt x="34414" y="5090"/>
                    <a:pt x="34414" y="3296"/>
                  </a:cubicBezTo>
                  <a:cubicBezTo>
                    <a:pt x="34414" y="1469"/>
                    <a:pt x="32979" y="1"/>
                    <a:pt x="311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2236900" y="3376150"/>
              <a:ext cx="512150" cy="163125"/>
            </a:xfrm>
            <a:custGeom>
              <a:avLst/>
              <a:gdLst/>
              <a:ahLst/>
              <a:cxnLst/>
              <a:rect l="l" t="t" r="r" b="b"/>
              <a:pathLst>
                <a:path w="20486" h="6525" extrusionOk="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89"/>
                    <a:pt x="1468" y="6524"/>
                    <a:pt x="3262" y="6524"/>
                  </a:cubicBezTo>
                  <a:lnTo>
                    <a:pt x="17191" y="6524"/>
                  </a:lnTo>
                  <a:cubicBezTo>
                    <a:pt x="19018" y="6524"/>
                    <a:pt x="20486" y="5089"/>
                    <a:pt x="20486" y="3262"/>
                  </a:cubicBezTo>
                  <a:cubicBezTo>
                    <a:pt x="20486" y="1468"/>
                    <a:pt x="19018" y="0"/>
                    <a:pt x="171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2934150" y="3376150"/>
              <a:ext cx="686675" cy="163125"/>
            </a:xfrm>
            <a:custGeom>
              <a:avLst/>
              <a:gdLst/>
              <a:ahLst/>
              <a:cxnLst/>
              <a:rect l="l" t="t" r="r" b="b"/>
              <a:pathLst>
                <a:path w="27467" h="6525" extrusionOk="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89"/>
                    <a:pt x="1468" y="6524"/>
                    <a:pt x="3262" y="6524"/>
                  </a:cubicBezTo>
                  <a:lnTo>
                    <a:pt x="24172" y="6524"/>
                  </a:lnTo>
                  <a:cubicBezTo>
                    <a:pt x="25998" y="6524"/>
                    <a:pt x="27466" y="5089"/>
                    <a:pt x="27466" y="3262"/>
                  </a:cubicBezTo>
                  <a:cubicBezTo>
                    <a:pt x="27466" y="1468"/>
                    <a:pt x="25998" y="0"/>
                    <a:pt x="24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" name="Google Shape;1252;p40"/>
          <p:cNvGrpSpPr/>
          <p:nvPr/>
        </p:nvGrpSpPr>
        <p:grpSpPr>
          <a:xfrm>
            <a:off x="4970496" y="1587722"/>
            <a:ext cx="319747" cy="436325"/>
            <a:chOff x="1887850" y="238125"/>
            <a:chExt cx="3824725" cy="5219200"/>
          </a:xfrm>
        </p:grpSpPr>
        <p:sp>
          <p:nvSpPr>
            <p:cNvPr id="1253" name="Google Shape;1253;p40"/>
            <p:cNvSpPr/>
            <p:nvPr/>
          </p:nvSpPr>
          <p:spPr>
            <a:xfrm>
              <a:off x="1887850" y="238125"/>
              <a:ext cx="3824725" cy="5219200"/>
            </a:xfrm>
            <a:custGeom>
              <a:avLst/>
              <a:gdLst/>
              <a:ahLst/>
              <a:cxnLst/>
              <a:rect l="l" t="t" r="r" b="b"/>
              <a:pathLst>
                <a:path w="152989" h="208768" extrusionOk="0">
                  <a:moveTo>
                    <a:pt x="55194" y="6524"/>
                  </a:moveTo>
                  <a:cubicBezTo>
                    <a:pt x="66024" y="6524"/>
                    <a:pt x="71275" y="8807"/>
                    <a:pt x="73233" y="9949"/>
                  </a:cubicBezTo>
                  <a:cubicBezTo>
                    <a:pt x="73233" y="10047"/>
                    <a:pt x="73233" y="10145"/>
                    <a:pt x="73233" y="10243"/>
                  </a:cubicBezTo>
                  <a:lnTo>
                    <a:pt x="73233" y="82952"/>
                  </a:lnTo>
                  <a:cubicBezTo>
                    <a:pt x="69547" y="81517"/>
                    <a:pt x="63805" y="80180"/>
                    <a:pt x="55194" y="80180"/>
                  </a:cubicBezTo>
                  <a:cubicBezTo>
                    <a:pt x="42146" y="80180"/>
                    <a:pt x="27500" y="82952"/>
                    <a:pt x="20552" y="84420"/>
                  </a:cubicBezTo>
                  <a:lnTo>
                    <a:pt x="20552" y="10928"/>
                  </a:lnTo>
                  <a:cubicBezTo>
                    <a:pt x="26488" y="9623"/>
                    <a:pt x="41950" y="6524"/>
                    <a:pt x="55194" y="6524"/>
                  </a:cubicBezTo>
                  <a:close/>
                  <a:moveTo>
                    <a:pt x="97861" y="6524"/>
                  </a:moveTo>
                  <a:cubicBezTo>
                    <a:pt x="111104" y="6524"/>
                    <a:pt x="126566" y="9623"/>
                    <a:pt x="132503" y="10928"/>
                  </a:cubicBezTo>
                  <a:lnTo>
                    <a:pt x="132503" y="84420"/>
                  </a:lnTo>
                  <a:cubicBezTo>
                    <a:pt x="125555" y="82952"/>
                    <a:pt x="110909" y="80180"/>
                    <a:pt x="97861" y="80180"/>
                  </a:cubicBezTo>
                  <a:cubicBezTo>
                    <a:pt x="89184" y="80180"/>
                    <a:pt x="83443" y="81517"/>
                    <a:pt x="79757" y="82952"/>
                  </a:cubicBezTo>
                  <a:lnTo>
                    <a:pt x="79757" y="10243"/>
                  </a:lnTo>
                  <a:cubicBezTo>
                    <a:pt x="79757" y="10145"/>
                    <a:pt x="79757" y="10080"/>
                    <a:pt x="79757" y="9982"/>
                  </a:cubicBezTo>
                  <a:cubicBezTo>
                    <a:pt x="81681" y="8840"/>
                    <a:pt x="86900" y="6524"/>
                    <a:pt x="97861" y="6524"/>
                  </a:cubicBezTo>
                  <a:close/>
                  <a:moveTo>
                    <a:pt x="13995" y="16995"/>
                  </a:moveTo>
                  <a:lnTo>
                    <a:pt x="13995" y="88530"/>
                  </a:lnTo>
                  <a:cubicBezTo>
                    <a:pt x="13995" y="89509"/>
                    <a:pt x="14452" y="90455"/>
                    <a:pt x="15267" y="91075"/>
                  </a:cubicBezTo>
                  <a:cubicBezTo>
                    <a:pt x="15851" y="91537"/>
                    <a:pt x="16561" y="91781"/>
                    <a:pt x="17290" y="91781"/>
                  </a:cubicBezTo>
                  <a:cubicBezTo>
                    <a:pt x="17539" y="91781"/>
                    <a:pt x="17791" y="91753"/>
                    <a:pt x="18040" y="91694"/>
                  </a:cubicBezTo>
                  <a:cubicBezTo>
                    <a:pt x="18268" y="91629"/>
                    <a:pt x="38460" y="86736"/>
                    <a:pt x="55194" y="86736"/>
                  </a:cubicBezTo>
                  <a:cubicBezTo>
                    <a:pt x="58097" y="86736"/>
                    <a:pt x="60609" y="86899"/>
                    <a:pt x="62762" y="87160"/>
                  </a:cubicBezTo>
                  <a:lnTo>
                    <a:pt x="62762" y="97631"/>
                  </a:lnTo>
                  <a:lnTo>
                    <a:pt x="10244" y="97631"/>
                  </a:lnTo>
                  <a:cubicBezTo>
                    <a:pt x="8189" y="97631"/>
                    <a:pt x="6558" y="95968"/>
                    <a:pt x="6558" y="93913"/>
                  </a:cubicBezTo>
                  <a:lnTo>
                    <a:pt x="6558" y="20714"/>
                  </a:lnTo>
                  <a:cubicBezTo>
                    <a:pt x="6558" y="18659"/>
                    <a:pt x="8189" y="16995"/>
                    <a:pt x="10244" y="16995"/>
                  </a:cubicBezTo>
                  <a:close/>
                  <a:moveTo>
                    <a:pt x="142746" y="16995"/>
                  </a:moveTo>
                  <a:cubicBezTo>
                    <a:pt x="144801" y="16995"/>
                    <a:pt x="146432" y="18659"/>
                    <a:pt x="146432" y="20714"/>
                  </a:cubicBezTo>
                  <a:lnTo>
                    <a:pt x="146432" y="93913"/>
                  </a:lnTo>
                  <a:cubicBezTo>
                    <a:pt x="146432" y="95968"/>
                    <a:pt x="144801" y="97631"/>
                    <a:pt x="142746" y="97631"/>
                  </a:cubicBezTo>
                  <a:lnTo>
                    <a:pt x="90228" y="97631"/>
                  </a:lnTo>
                  <a:lnTo>
                    <a:pt x="90228" y="87160"/>
                  </a:lnTo>
                  <a:cubicBezTo>
                    <a:pt x="92380" y="86899"/>
                    <a:pt x="94925" y="86736"/>
                    <a:pt x="97861" y="86736"/>
                  </a:cubicBezTo>
                  <a:cubicBezTo>
                    <a:pt x="114529" y="86736"/>
                    <a:pt x="134786" y="91629"/>
                    <a:pt x="134982" y="91694"/>
                  </a:cubicBezTo>
                  <a:cubicBezTo>
                    <a:pt x="135231" y="91753"/>
                    <a:pt x="135485" y="91781"/>
                    <a:pt x="135737" y="91781"/>
                  </a:cubicBezTo>
                  <a:cubicBezTo>
                    <a:pt x="136475" y="91781"/>
                    <a:pt x="137204" y="91537"/>
                    <a:pt x="137787" y="91075"/>
                  </a:cubicBezTo>
                  <a:cubicBezTo>
                    <a:pt x="138570" y="90455"/>
                    <a:pt x="139027" y="89509"/>
                    <a:pt x="139027" y="88530"/>
                  </a:cubicBezTo>
                  <a:lnTo>
                    <a:pt x="139027" y="16995"/>
                  </a:lnTo>
                  <a:close/>
                  <a:moveTo>
                    <a:pt x="62762" y="118117"/>
                  </a:moveTo>
                  <a:lnTo>
                    <a:pt x="62762" y="125521"/>
                  </a:lnTo>
                  <a:lnTo>
                    <a:pt x="51867" y="125521"/>
                  </a:lnTo>
                  <a:lnTo>
                    <a:pt x="51867" y="121803"/>
                  </a:lnTo>
                  <a:cubicBezTo>
                    <a:pt x="51867" y="119780"/>
                    <a:pt x="53530" y="118117"/>
                    <a:pt x="55585" y="118117"/>
                  </a:cubicBezTo>
                  <a:close/>
                  <a:moveTo>
                    <a:pt x="97404" y="118117"/>
                  </a:moveTo>
                  <a:cubicBezTo>
                    <a:pt x="99459" y="118117"/>
                    <a:pt x="101123" y="119780"/>
                    <a:pt x="101123" y="121803"/>
                  </a:cubicBezTo>
                  <a:lnTo>
                    <a:pt x="101123" y="125521"/>
                  </a:lnTo>
                  <a:lnTo>
                    <a:pt x="90228" y="125521"/>
                  </a:lnTo>
                  <a:lnTo>
                    <a:pt x="90228" y="118117"/>
                  </a:lnTo>
                  <a:close/>
                  <a:moveTo>
                    <a:pt x="83671" y="88498"/>
                  </a:moveTo>
                  <a:lnTo>
                    <a:pt x="83671" y="142745"/>
                  </a:lnTo>
                  <a:cubicBezTo>
                    <a:pt x="83671" y="144245"/>
                    <a:pt x="84715" y="145550"/>
                    <a:pt x="86150" y="145909"/>
                  </a:cubicBezTo>
                  <a:lnTo>
                    <a:pt x="76495" y="155564"/>
                  </a:lnTo>
                  <a:lnTo>
                    <a:pt x="66839" y="145909"/>
                  </a:lnTo>
                  <a:cubicBezTo>
                    <a:pt x="68274" y="145550"/>
                    <a:pt x="69318" y="144245"/>
                    <a:pt x="69318" y="142745"/>
                  </a:cubicBezTo>
                  <a:lnTo>
                    <a:pt x="69318" y="88498"/>
                  </a:lnTo>
                  <a:cubicBezTo>
                    <a:pt x="72548" y="89509"/>
                    <a:pt x="73918" y="90585"/>
                    <a:pt x="74179" y="90781"/>
                  </a:cubicBezTo>
                  <a:cubicBezTo>
                    <a:pt x="74798" y="91531"/>
                    <a:pt x="75549" y="91923"/>
                    <a:pt x="76527" y="91923"/>
                  </a:cubicBezTo>
                  <a:cubicBezTo>
                    <a:pt x="77473" y="91923"/>
                    <a:pt x="78256" y="91531"/>
                    <a:pt x="78876" y="90781"/>
                  </a:cubicBezTo>
                  <a:cubicBezTo>
                    <a:pt x="79104" y="90585"/>
                    <a:pt x="80507" y="89509"/>
                    <a:pt x="83671" y="88498"/>
                  </a:cubicBezTo>
                  <a:close/>
                  <a:moveTo>
                    <a:pt x="101123" y="132045"/>
                  </a:moveTo>
                  <a:lnTo>
                    <a:pt x="101123" y="181301"/>
                  </a:lnTo>
                  <a:lnTo>
                    <a:pt x="51867" y="181301"/>
                  </a:lnTo>
                  <a:lnTo>
                    <a:pt x="51867" y="132045"/>
                  </a:lnTo>
                  <a:lnTo>
                    <a:pt x="62762" y="132045"/>
                  </a:lnTo>
                  <a:lnTo>
                    <a:pt x="62762" y="139483"/>
                  </a:lnTo>
                  <a:lnTo>
                    <a:pt x="59076" y="139483"/>
                  </a:lnTo>
                  <a:cubicBezTo>
                    <a:pt x="57738" y="139483"/>
                    <a:pt x="56531" y="140265"/>
                    <a:pt x="56042" y="141472"/>
                  </a:cubicBezTo>
                  <a:cubicBezTo>
                    <a:pt x="55520" y="142712"/>
                    <a:pt x="55814" y="144115"/>
                    <a:pt x="56760" y="145061"/>
                  </a:cubicBezTo>
                  <a:lnTo>
                    <a:pt x="74179" y="162480"/>
                  </a:lnTo>
                  <a:cubicBezTo>
                    <a:pt x="74831" y="163132"/>
                    <a:pt x="75646" y="163426"/>
                    <a:pt x="76495" y="163426"/>
                  </a:cubicBezTo>
                  <a:cubicBezTo>
                    <a:pt x="77343" y="163426"/>
                    <a:pt x="78158" y="163132"/>
                    <a:pt x="78811" y="162480"/>
                  </a:cubicBezTo>
                  <a:lnTo>
                    <a:pt x="96230" y="145061"/>
                  </a:lnTo>
                  <a:cubicBezTo>
                    <a:pt x="97176" y="144115"/>
                    <a:pt x="97469" y="142712"/>
                    <a:pt x="96947" y="141472"/>
                  </a:cubicBezTo>
                  <a:cubicBezTo>
                    <a:pt x="96458" y="140265"/>
                    <a:pt x="95251" y="139483"/>
                    <a:pt x="93914" y="139483"/>
                  </a:cubicBezTo>
                  <a:lnTo>
                    <a:pt x="90228" y="139483"/>
                  </a:lnTo>
                  <a:lnTo>
                    <a:pt x="90228" y="132045"/>
                  </a:lnTo>
                  <a:close/>
                  <a:moveTo>
                    <a:pt x="101123" y="187858"/>
                  </a:moveTo>
                  <a:lnTo>
                    <a:pt x="101123" y="198524"/>
                  </a:lnTo>
                  <a:cubicBezTo>
                    <a:pt x="101123" y="200580"/>
                    <a:pt x="99459" y="202243"/>
                    <a:pt x="97404" y="202243"/>
                  </a:cubicBezTo>
                  <a:lnTo>
                    <a:pt x="55585" y="202243"/>
                  </a:lnTo>
                  <a:cubicBezTo>
                    <a:pt x="53530" y="202243"/>
                    <a:pt x="51867" y="200580"/>
                    <a:pt x="51867" y="198524"/>
                  </a:cubicBezTo>
                  <a:lnTo>
                    <a:pt x="51867" y="187858"/>
                  </a:lnTo>
                  <a:close/>
                  <a:moveTo>
                    <a:pt x="55194" y="0"/>
                  </a:moveTo>
                  <a:cubicBezTo>
                    <a:pt x="37677" y="0"/>
                    <a:pt x="17355" y="4926"/>
                    <a:pt x="16507" y="5154"/>
                  </a:cubicBezTo>
                  <a:cubicBezTo>
                    <a:pt x="15039" y="5513"/>
                    <a:pt x="13995" y="6818"/>
                    <a:pt x="13995" y="8318"/>
                  </a:cubicBezTo>
                  <a:lnTo>
                    <a:pt x="13995" y="10471"/>
                  </a:lnTo>
                  <a:lnTo>
                    <a:pt x="10244" y="10471"/>
                  </a:lnTo>
                  <a:cubicBezTo>
                    <a:pt x="4600" y="10471"/>
                    <a:pt x="1" y="15070"/>
                    <a:pt x="1" y="20714"/>
                  </a:cubicBezTo>
                  <a:lnTo>
                    <a:pt x="1" y="93913"/>
                  </a:lnTo>
                  <a:cubicBezTo>
                    <a:pt x="1" y="99556"/>
                    <a:pt x="4600" y="104155"/>
                    <a:pt x="10244" y="104155"/>
                  </a:cubicBezTo>
                  <a:lnTo>
                    <a:pt x="62762" y="104155"/>
                  </a:lnTo>
                  <a:lnTo>
                    <a:pt x="62762" y="111560"/>
                  </a:lnTo>
                  <a:lnTo>
                    <a:pt x="55585" y="111560"/>
                  </a:lnTo>
                  <a:cubicBezTo>
                    <a:pt x="49942" y="111560"/>
                    <a:pt x="45343" y="116159"/>
                    <a:pt x="45343" y="121803"/>
                  </a:cubicBezTo>
                  <a:lnTo>
                    <a:pt x="45343" y="198524"/>
                  </a:lnTo>
                  <a:cubicBezTo>
                    <a:pt x="45343" y="204168"/>
                    <a:pt x="49942" y="208767"/>
                    <a:pt x="55585" y="208767"/>
                  </a:cubicBezTo>
                  <a:lnTo>
                    <a:pt x="97404" y="208767"/>
                  </a:lnTo>
                  <a:cubicBezTo>
                    <a:pt x="103047" y="208767"/>
                    <a:pt x="107647" y="204168"/>
                    <a:pt x="107647" y="198524"/>
                  </a:cubicBezTo>
                  <a:lnTo>
                    <a:pt x="107647" y="121803"/>
                  </a:lnTo>
                  <a:cubicBezTo>
                    <a:pt x="107647" y="116159"/>
                    <a:pt x="103047" y="111560"/>
                    <a:pt x="97404" y="111560"/>
                  </a:cubicBezTo>
                  <a:lnTo>
                    <a:pt x="90228" y="111560"/>
                  </a:lnTo>
                  <a:lnTo>
                    <a:pt x="90228" y="104155"/>
                  </a:lnTo>
                  <a:lnTo>
                    <a:pt x="142746" y="104155"/>
                  </a:lnTo>
                  <a:cubicBezTo>
                    <a:pt x="148389" y="104155"/>
                    <a:pt x="152988" y="99556"/>
                    <a:pt x="152988" y="93913"/>
                  </a:cubicBezTo>
                  <a:lnTo>
                    <a:pt x="152988" y="20714"/>
                  </a:lnTo>
                  <a:cubicBezTo>
                    <a:pt x="152988" y="15070"/>
                    <a:pt x="148389" y="10471"/>
                    <a:pt x="142746" y="10471"/>
                  </a:cubicBezTo>
                  <a:lnTo>
                    <a:pt x="139027" y="10471"/>
                  </a:lnTo>
                  <a:lnTo>
                    <a:pt x="139027" y="8318"/>
                  </a:lnTo>
                  <a:cubicBezTo>
                    <a:pt x="139027" y="6818"/>
                    <a:pt x="138016" y="5513"/>
                    <a:pt x="136548" y="5154"/>
                  </a:cubicBezTo>
                  <a:cubicBezTo>
                    <a:pt x="135700" y="4926"/>
                    <a:pt x="115345" y="0"/>
                    <a:pt x="97861" y="0"/>
                  </a:cubicBezTo>
                  <a:cubicBezTo>
                    <a:pt x="86020" y="0"/>
                    <a:pt x="79593" y="2512"/>
                    <a:pt x="76527" y="4306"/>
                  </a:cubicBezTo>
                  <a:cubicBezTo>
                    <a:pt x="73428" y="2512"/>
                    <a:pt x="67035" y="0"/>
                    <a:pt x="5519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3018150" y="1719875"/>
              <a:ext cx="519475" cy="172900"/>
            </a:xfrm>
            <a:custGeom>
              <a:avLst/>
              <a:gdLst/>
              <a:ahLst/>
              <a:cxnLst/>
              <a:rect l="l" t="t" r="r" b="b"/>
              <a:pathLst>
                <a:path w="20779" h="6916" extrusionOk="0">
                  <a:moveTo>
                    <a:pt x="9982" y="0"/>
                  </a:moveTo>
                  <a:cubicBezTo>
                    <a:pt x="7862" y="0"/>
                    <a:pt x="5578" y="66"/>
                    <a:pt x="3197" y="229"/>
                  </a:cubicBezTo>
                  <a:cubicBezTo>
                    <a:pt x="1370" y="326"/>
                    <a:pt x="0" y="1892"/>
                    <a:pt x="131" y="3686"/>
                  </a:cubicBezTo>
                  <a:cubicBezTo>
                    <a:pt x="225" y="5420"/>
                    <a:pt x="1690" y="6758"/>
                    <a:pt x="3408" y="6758"/>
                  </a:cubicBezTo>
                  <a:cubicBezTo>
                    <a:pt x="3468" y="6758"/>
                    <a:pt x="3528" y="6756"/>
                    <a:pt x="3588" y="6753"/>
                  </a:cubicBezTo>
                  <a:cubicBezTo>
                    <a:pt x="5839" y="6622"/>
                    <a:pt x="7992" y="6557"/>
                    <a:pt x="9982" y="6557"/>
                  </a:cubicBezTo>
                  <a:cubicBezTo>
                    <a:pt x="12461" y="6557"/>
                    <a:pt x="14810" y="6655"/>
                    <a:pt x="16995" y="6883"/>
                  </a:cubicBezTo>
                  <a:cubicBezTo>
                    <a:pt x="17093" y="6916"/>
                    <a:pt x="17223" y="6916"/>
                    <a:pt x="17354" y="6916"/>
                  </a:cubicBezTo>
                  <a:cubicBezTo>
                    <a:pt x="18985" y="6916"/>
                    <a:pt x="20388" y="5676"/>
                    <a:pt x="20583" y="4013"/>
                  </a:cubicBezTo>
                  <a:cubicBezTo>
                    <a:pt x="20779" y="2218"/>
                    <a:pt x="19474" y="587"/>
                    <a:pt x="17680" y="392"/>
                  </a:cubicBezTo>
                  <a:cubicBezTo>
                    <a:pt x="15299" y="131"/>
                    <a:pt x="12689" y="0"/>
                    <a:pt x="998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2578600" y="1763050"/>
              <a:ext cx="263425" cy="177850"/>
            </a:xfrm>
            <a:custGeom>
              <a:avLst/>
              <a:gdLst/>
              <a:ahLst/>
              <a:cxnLst/>
              <a:rect l="l" t="t" r="r" b="b"/>
              <a:pathLst>
                <a:path w="10537" h="7114" extrusionOk="0">
                  <a:moveTo>
                    <a:pt x="7002" y="0"/>
                  </a:moveTo>
                  <a:cubicBezTo>
                    <a:pt x="6844" y="0"/>
                    <a:pt x="6685" y="11"/>
                    <a:pt x="6524" y="35"/>
                  </a:cubicBezTo>
                  <a:cubicBezTo>
                    <a:pt x="5382" y="230"/>
                    <a:pt x="4175" y="394"/>
                    <a:pt x="3001" y="622"/>
                  </a:cubicBezTo>
                  <a:cubicBezTo>
                    <a:pt x="1207" y="916"/>
                    <a:pt x="0" y="2579"/>
                    <a:pt x="326" y="4373"/>
                  </a:cubicBezTo>
                  <a:cubicBezTo>
                    <a:pt x="587" y="5972"/>
                    <a:pt x="1957" y="7113"/>
                    <a:pt x="3523" y="7113"/>
                  </a:cubicBezTo>
                  <a:cubicBezTo>
                    <a:pt x="3719" y="7113"/>
                    <a:pt x="3882" y="7081"/>
                    <a:pt x="4077" y="7048"/>
                  </a:cubicBezTo>
                  <a:cubicBezTo>
                    <a:pt x="5219" y="6852"/>
                    <a:pt x="6394" y="6689"/>
                    <a:pt x="7503" y="6526"/>
                  </a:cubicBezTo>
                  <a:cubicBezTo>
                    <a:pt x="9297" y="6265"/>
                    <a:pt x="10536" y="4602"/>
                    <a:pt x="10243" y="2807"/>
                  </a:cubicBezTo>
                  <a:cubicBezTo>
                    <a:pt x="10005" y="1174"/>
                    <a:pt x="8605" y="0"/>
                    <a:pt x="70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2578600" y="1371650"/>
              <a:ext cx="959025" cy="220200"/>
            </a:xfrm>
            <a:custGeom>
              <a:avLst/>
              <a:gdLst/>
              <a:ahLst/>
              <a:cxnLst/>
              <a:rect l="l" t="t" r="r" b="b"/>
              <a:pathLst>
                <a:path w="38361" h="8808" extrusionOk="0">
                  <a:moveTo>
                    <a:pt x="27564" y="1"/>
                  </a:moveTo>
                  <a:cubicBezTo>
                    <a:pt x="20583" y="1"/>
                    <a:pt x="12298" y="783"/>
                    <a:pt x="3001" y="2317"/>
                  </a:cubicBezTo>
                  <a:cubicBezTo>
                    <a:pt x="1207" y="2610"/>
                    <a:pt x="0" y="4306"/>
                    <a:pt x="326" y="6068"/>
                  </a:cubicBezTo>
                  <a:cubicBezTo>
                    <a:pt x="587" y="7666"/>
                    <a:pt x="1957" y="8808"/>
                    <a:pt x="3523" y="8808"/>
                  </a:cubicBezTo>
                  <a:cubicBezTo>
                    <a:pt x="3719" y="8808"/>
                    <a:pt x="3882" y="8808"/>
                    <a:pt x="4077" y="8775"/>
                  </a:cubicBezTo>
                  <a:cubicBezTo>
                    <a:pt x="13015" y="7275"/>
                    <a:pt x="20942" y="6525"/>
                    <a:pt x="27564" y="6525"/>
                  </a:cubicBezTo>
                  <a:cubicBezTo>
                    <a:pt x="30043" y="6525"/>
                    <a:pt x="32392" y="6655"/>
                    <a:pt x="34577" y="6883"/>
                  </a:cubicBezTo>
                  <a:cubicBezTo>
                    <a:pt x="34697" y="6896"/>
                    <a:pt x="34816" y="6903"/>
                    <a:pt x="34933" y="6903"/>
                  </a:cubicBezTo>
                  <a:cubicBezTo>
                    <a:pt x="36578" y="6903"/>
                    <a:pt x="37983" y="5655"/>
                    <a:pt x="38165" y="3980"/>
                  </a:cubicBezTo>
                  <a:cubicBezTo>
                    <a:pt x="38361" y="2186"/>
                    <a:pt x="37056" y="588"/>
                    <a:pt x="35262" y="392"/>
                  </a:cubicBezTo>
                  <a:cubicBezTo>
                    <a:pt x="32881" y="131"/>
                    <a:pt x="30271" y="1"/>
                    <a:pt x="275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3280725" y="1024950"/>
              <a:ext cx="256900" cy="170575"/>
            </a:xfrm>
            <a:custGeom>
              <a:avLst/>
              <a:gdLst/>
              <a:ahLst/>
              <a:cxnLst/>
              <a:rect l="l" t="t" r="r" b="b"/>
              <a:pathLst>
                <a:path w="10276" h="6823" extrusionOk="0">
                  <a:moveTo>
                    <a:pt x="3344" y="0"/>
                  </a:moveTo>
                  <a:cubicBezTo>
                    <a:pt x="1597" y="0"/>
                    <a:pt x="162" y="1369"/>
                    <a:pt x="99" y="3104"/>
                  </a:cubicBezTo>
                  <a:cubicBezTo>
                    <a:pt x="1" y="4898"/>
                    <a:pt x="1371" y="6431"/>
                    <a:pt x="3165" y="6529"/>
                  </a:cubicBezTo>
                  <a:cubicBezTo>
                    <a:pt x="4307" y="6594"/>
                    <a:pt x="5416" y="6692"/>
                    <a:pt x="6492" y="6790"/>
                  </a:cubicBezTo>
                  <a:cubicBezTo>
                    <a:pt x="6590" y="6823"/>
                    <a:pt x="6720" y="6823"/>
                    <a:pt x="6851" y="6823"/>
                  </a:cubicBezTo>
                  <a:cubicBezTo>
                    <a:pt x="8482" y="6823"/>
                    <a:pt x="9885" y="5583"/>
                    <a:pt x="10080" y="3920"/>
                  </a:cubicBezTo>
                  <a:cubicBezTo>
                    <a:pt x="10276" y="2125"/>
                    <a:pt x="8971" y="494"/>
                    <a:pt x="7177" y="299"/>
                  </a:cubicBezTo>
                  <a:cubicBezTo>
                    <a:pt x="6003" y="168"/>
                    <a:pt x="4763" y="70"/>
                    <a:pt x="3524" y="5"/>
                  </a:cubicBezTo>
                  <a:cubicBezTo>
                    <a:pt x="3463" y="2"/>
                    <a:pt x="3403" y="0"/>
                    <a:pt x="3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2578600" y="1034525"/>
              <a:ext cx="522750" cy="208300"/>
            </a:xfrm>
            <a:custGeom>
              <a:avLst/>
              <a:gdLst/>
              <a:ahLst/>
              <a:cxnLst/>
              <a:rect l="l" t="t" r="r" b="b"/>
              <a:pathLst>
                <a:path w="20910" h="8332" extrusionOk="0">
                  <a:moveTo>
                    <a:pt x="17487" y="0"/>
                  </a:moveTo>
                  <a:cubicBezTo>
                    <a:pt x="17389" y="0"/>
                    <a:pt x="17290" y="5"/>
                    <a:pt x="17191" y="14"/>
                  </a:cubicBezTo>
                  <a:cubicBezTo>
                    <a:pt x="12787" y="405"/>
                    <a:pt x="7992" y="1025"/>
                    <a:pt x="3001" y="1840"/>
                  </a:cubicBezTo>
                  <a:cubicBezTo>
                    <a:pt x="1207" y="2134"/>
                    <a:pt x="0" y="3830"/>
                    <a:pt x="326" y="5624"/>
                  </a:cubicBezTo>
                  <a:cubicBezTo>
                    <a:pt x="587" y="7223"/>
                    <a:pt x="1957" y="8332"/>
                    <a:pt x="3523" y="8332"/>
                  </a:cubicBezTo>
                  <a:cubicBezTo>
                    <a:pt x="3719" y="8332"/>
                    <a:pt x="3882" y="8332"/>
                    <a:pt x="4077" y="8299"/>
                  </a:cubicBezTo>
                  <a:cubicBezTo>
                    <a:pt x="8905" y="7484"/>
                    <a:pt x="13505" y="6896"/>
                    <a:pt x="17778" y="6538"/>
                  </a:cubicBezTo>
                  <a:cubicBezTo>
                    <a:pt x="19572" y="6374"/>
                    <a:pt x="20909" y="4776"/>
                    <a:pt x="20746" y="2982"/>
                  </a:cubicBezTo>
                  <a:cubicBezTo>
                    <a:pt x="20592" y="1287"/>
                    <a:pt x="19158" y="0"/>
                    <a:pt x="174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2578600" y="673600"/>
              <a:ext cx="959025" cy="221000"/>
            </a:xfrm>
            <a:custGeom>
              <a:avLst/>
              <a:gdLst/>
              <a:ahLst/>
              <a:cxnLst/>
              <a:rect l="l" t="t" r="r" b="b"/>
              <a:pathLst>
                <a:path w="38361" h="8840" extrusionOk="0">
                  <a:moveTo>
                    <a:pt x="27564" y="0"/>
                  </a:moveTo>
                  <a:cubicBezTo>
                    <a:pt x="20583" y="0"/>
                    <a:pt x="12298" y="783"/>
                    <a:pt x="3001" y="2349"/>
                  </a:cubicBezTo>
                  <a:cubicBezTo>
                    <a:pt x="1207" y="2642"/>
                    <a:pt x="0" y="4338"/>
                    <a:pt x="326" y="6100"/>
                  </a:cubicBezTo>
                  <a:cubicBezTo>
                    <a:pt x="587" y="7698"/>
                    <a:pt x="1957" y="8840"/>
                    <a:pt x="3523" y="8840"/>
                  </a:cubicBezTo>
                  <a:cubicBezTo>
                    <a:pt x="3719" y="8840"/>
                    <a:pt x="3882" y="8807"/>
                    <a:pt x="4077" y="8807"/>
                  </a:cubicBezTo>
                  <a:cubicBezTo>
                    <a:pt x="13015" y="7307"/>
                    <a:pt x="20942" y="6557"/>
                    <a:pt x="27564" y="6557"/>
                  </a:cubicBezTo>
                  <a:cubicBezTo>
                    <a:pt x="30043" y="6557"/>
                    <a:pt x="32392" y="6687"/>
                    <a:pt x="34577" y="6915"/>
                  </a:cubicBezTo>
                  <a:cubicBezTo>
                    <a:pt x="34697" y="6928"/>
                    <a:pt x="34816" y="6935"/>
                    <a:pt x="34933" y="6935"/>
                  </a:cubicBezTo>
                  <a:cubicBezTo>
                    <a:pt x="36578" y="6935"/>
                    <a:pt x="37983" y="5687"/>
                    <a:pt x="38165" y="4012"/>
                  </a:cubicBezTo>
                  <a:cubicBezTo>
                    <a:pt x="38361" y="2218"/>
                    <a:pt x="37056" y="620"/>
                    <a:pt x="35262" y="424"/>
                  </a:cubicBezTo>
                  <a:cubicBezTo>
                    <a:pt x="32881" y="163"/>
                    <a:pt x="30271" y="0"/>
                    <a:pt x="275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4062800" y="1719875"/>
              <a:ext cx="519500" cy="172900"/>
            </a:xfrm>
            <a:custGeom>
              <a:avLst/>
              <a:gdLst/>
              <a:ahLst/>
              <a:cxnLst/>
              <a:rect l="l" t="t" r="r" b="b"/>
              <a:pathLst>
                <a:path w="20780" h="6916" extrusionOk="0">
                  <a:moveTo>
                    <a:pt x="10797" y="0"/>
                  </a:moveTo>
                  <a:cubicBezTo>
                    <a:pt x="8090" y="0"/>
                    <a:pt x="5480" y="131"/>
                    <a:pt x="3099" y="392"/>
                  </a:cubicBezTo>
                  <a:cubicBezTo>
                    <a:pt x="1305" y="587"/>
                    <a:pt x="0" y="2218"/>
                    <a:pt x="196" y="4013"/>
                  </a:cubicBezTo>
                  <a:cubicBezTo>
                    <a:pt x="392" y="5676"/>
                    <a:pt x="1794" y="6916"/>
                    <a:pt x="3425" y="6916"/>
                  </a:cubicBezTo>
                  <a:cubicBezTo>
                    <a:pt x="3556" y="6916"/>
                    <a:pt x="3686" y="6916"/>
                    <a:pt x="3784" y="6883"/>
                  </a:cubicBezTo>
                  <a:cubicBezTo>
                    <a:pt x="5970" y="6655"/>
                    <a:pt x="8318" y="6557"/>
                    <a:pt x="10797" y="6557"/>
                  </a:cubicBezTo>
                  <a:cubicBezTo>
                    <a:pt x="12787" y="6557"/>
                    <a:pt x="14940" y="6622"/>
                    <a:pt x="17191" y="6753"/>
                  </a:cubicBezTo>
                  <a:cubicBezTo>
                    <a:pt x="17268" y="6758"/>
                    <a:pt x="17346" y="6761"/>
                    <a:pt x="17422" y="6761"/>
                  </a:cubicBezTo>
                  <a:cubicBezTo>
                    <a:pt x="19118" y="6761"/>
                    <a:pt x="20555" y="5403"/>
                    <a:pt x="20649" y="3686"/>
                  </a:cubicBezTo>
                  <a:cubicBezTo>
                    <a:pt x="20779" y="1892"/>
                    <a:pt x="19409" y="326"/>
                    <a:pt x="17582" y="229"/>
                  </a:cubicBezTo>
                  <a:cubicBezTo>
                    <a:pt x="15234" y="66"/>
                    <a:pt x="12918" y="0"/>
                    <a:pt x="107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4759225" y="1763050"/>
              <a:ext cx="262625" cy="177850"/>
            </a:xfrm>
            <a:custGeom>
              <a:avLst/>
              <a:gdLst/>
              <a:ahLst/>
              <a:cxnLst/>
              <a:rect l="l" t="t" r="r" b="b"/>
              <a:pathLst>
                <a:path w="10505" h="7114" extrusionOk="0">
                  <a:moveTo>
                    <a:pt x="3503" y="0"/>
                  </a:moveTo>
                  <a:cubicBezTo>
                    <a:pt x="1900" y="0"/>
                    <a:pt x="499" y="1174"/>
                    <a:pt x="261" y="2807"/>
                  </a:cubicBezTo>
                  <a:cubicBezTo>
                    <a:pt x="1" y="4602"/>
                    <a:pt x="1207" y="6265"/>
                    <a:pt x="3002" y="6526"/>
                  </a:cubicBezTo>
                  <a:cubicBezTo>
                    <a:pt x="4143" y="6689"/>
                    <a:pt x="5285" y="6852"/>
                    <a:pt x="6427" y="7048"/>
                  </a:cubicBezTo>
                  <a:cubicBezTo>
                    <a:pt x="6622" y="7081"/>
                    <a:pt x="6785" y="7113"/>
                    <a:pt x="6981" y="7113"/>
                  </a:cubicBezTo>
                  <a:cubicBezTo>
                    <a:pt x="8547" y="7113"/>
                    <a:pt x="9917" y="5972"/>
                    <a:pt x="10211" y="4373"/>
                  </a:cubicBezTo>
                  <a:cubicBezTo>
                    <a:pt x="10504" y="2579"/>
                    <a:pt x="9297" y="916"/>
                    <a:pt x="7503" y="622"/>
                  </a:cubicBezTo>
                  <a:cubicBezTo>
                    <a:pt x="6329" y="394"/>
                    <a:pt x="5122" y="230"/>
                    <a:pt x="3980" y="35"/>
                  </a:cubicBezTo>
                  <a:cubicBezTo>
                    <a:pt x="3820" y="11"/>
                    <a:pt x="3660" y="0"/>
                    <a:pt x="3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4062800" y="1371650"/>
              <a:ext cx="959050" cy="220200"/>
            </a:xfrm>
            <a:custGeom>
              <a:avLst/>
              <a:gdLst/>
              <a:ahLst/>
              <a:cxnLst/>
              <a:rect l="l" t="t" r="r" b="b"/>
              <a:pathLst>
                <a:path w="38362" h="8808" extrusionOk="0">
                  <a:moveTo>
                    <a:pt x="10797" y="1"/>
                  </a:moveTo>
                  <a:cubicBezTo>
                    <a:pt x="8090" y="1"/>
                    <a:pt x="5480" y="131"/>
                    <a:pt x="3099" y="392"/>
                  </a:cubicBezTo>
                  <a:cubicBezTo>
                    <a:pt x="1305" y="588"/>
                    <a:pt x="0" y="2186"/>
                    <a:pt x="196" y="3980"/>
                  </a:cubicBezTo>
                  <a:cubicBezTo>
                    <a:pt x="379" y="5655"/>
                    <a:pt x="1783" y="6903"/>
                    <a:pt x="3428" y="6903"/>
                  </a:cubicBezTo>
                  <a:cubicBezTo>
                    <a:pt x="3546" y="6903"/>
                    <a:pt x="3664" y="6896"/>
                    <a:pt x="3784" y="6883"/>
                  </a:cubicBezTo>
                  <a:cubicBezTo>
                    <a:pt x="5970" y="6655"/>
                    <a:pt x="8318" y="6525"/>
                    <a:pt x="10797" y="6525"/>
                  </a:cubicBezTo>
                  <a:cubicBezTo>
                    <a:pt x="17419" y="6525"/>
                    <a:pt x="25346" y="7275"/>
                    <a:pt x="34284" y="8775"/>
                  </a:cubicBezTo>
                  <a:cubicBezTo>
                    <a:pt x="34479" y="8808"/>
                    <a:pt x="34642" y="8808"/>
                    <a:pt x="34838" y="8808"/>
                  </a:cubicBezTo>
                  <a:cubicBezTo>
                    <a:pt x="36404" y="8808"/>
                    <a:pt x="37774" y="7666"/>
                    <a:pt x="38068" y="6068"/>
                  </a:cubicBezTo>
                  <a:cubicBezTo>
                    <a:pt x="38361" y="4306"/>
                    <a:pt x="37154" y="2610"/>
                    <a:pt x="35360" y="2317"/>
                  </a:cubicBezTo>
                  <a:cubicBezTo>
                    <a:pt x="26063" y="783"/>
                    <a:pt x="17778" y="1"/>
                    <a:pt x="107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>
              <a:off x="4062800" y="1024950"/>
              <a:ext cx="256900" cy="170575"/>
            </a:xfrm>
            <a:custGeom>
              <a:avLst/>
              <a:gdLst/>
              <a:ahLst/>
              <a:cxnLst/>
              <a:rect l="l" t="t" r="r" b="b"/>
              <a:pathLst>
                <a:path w="10276" h="6823" extrusionOk="0">
                  <a:moveTo>
                    <a:pt x="6932" y="0"/>
                  </a:moveTo>
                  <a:cubicBezTo>
                    <a:pt x="6873" y="0"/>
                    <a:pt x="6813" y="2"/>
                    <a:pt x="6752" y="5"/>
                  </a:cubicBezTo>
                  <a:cubicBezTo>
                    <a:pt x="5513" y="70"/>
                    <a:pt x="4273" y="168"/>
                    <a:pt x="3099" y="299"/>
                  </a:cubicBezTo>
                  <a:cubicBezTo>
                    <a:pt x="1305" y="494"/>
                    <a:pt x="0" y="2125"/>
                    <a:pt x="196" y="3920"/>
                  </a:cubicBezTo>
                  <a:cubicBezTo>
                    <a:pt x="392" y="5583"/>
                    <a:pt x="1794" y="6823"/>
                    <a:pt x="3425" y="6823"/>
                  </a:cubicBezTo>
                  <a:cubicBezTo>
                    <a:pt x="3556" y="6823"/>
                    <a:pt x="3686" y="6823"/>
                    <a:pt x="3784" y="6790"/>
                  </a:cubicBezTo>
                  <a:cubicBezTo>
                    <a:pt x="4861" y="6692"/>
                    <a:pt x="5970" y="6594"/>
                    <a:pt x="7111" y="6529"/>
                  </a:cubicBezTo>
                  <a:cubicBezTo>
                    <a:pt x="8905" y="6431"/>
                    <a:pt x="10275" y="4898"/>
                    <a:pt x="10210" y="3104"/>
                  </a:cubicBezTo>
                  <a:cubicBezTo>
                    <a:pt x="10116" y="1369"/>
                    <a:pt x="8679" y="0"/>
                    <a:pt x="6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>
              <a:off x="4499075" y="1034525"/>
              <a:ext cx="522775" cy="208300"/>
            </a:xfrm>
            <a:custGeom>
              <a:avLst/>
              <a:gdLst/>
              <a:ahLst/>
              <a:cxnLst/>
              <a:rect l="l" t="t" r="r" b="b"/>
              <a:pathLst>
                <a:path w="20911" h="8332" extrusionOk="0">
                  <a:moveTo>
                    <a:pt x="3423" y="0"/>
                  </a:moveTo>
                  <a:cubicBezTo>
                    <a:pt x="1753" y="0"/>
                    <a:pt x="318" y="1287"/>
                    <a:pt x="164" y="2982"/>
                  </a:cubicBezTo>
                  <a:cubicBezTo>
                    <a:pt x="1" y="4776"/>
                    <a:pt x="1338" y="6374"/>
                    <a:pt x="3132" y="6538"/>
                  </a:cubicBezTo>
                  <a:cubicBezTo>
                    <a:pt x="7406" y="6896"/>
                    <a:pt x="12005" y="7484"/>
                    <a:pt x="16833" y="8299"/>
                  </a:cubicBezTo>
                  <a:cubicBezTo>
                    <a:pt x="17028" y="8332"/>
                    <a:pt x="17191" y="8332"/>
                    <a:pt x="17387" y="8332"/>
                  </a:cubicBezTo>
                  <a:cubicBezTo>
                    <a:pt x="18953" y="8332"/>
                    <a:pt x="20323" y="7223"/>
                    <a:pt x="20617" y="5624"/>
                  </a:cubicBezTo>
                  <a:cubicBezTo>
                    <a:pt x="20910" y="3830"/>
                    <a:pt x="19703" y="2134"/>
                    <a:pt x="17909" y="1840"/>
                  </a:cubicBezTo>
                  <a:cubicBezTo>
                    <a:pt x="12918" y="1025"/>
                    <a:pt x="8123" y="405"/>
                    <a:pt x="3719" y="14"/>
                  </a:cubicBezTo>
                  <a:cubicBezTo>
                    <a:pt x="3620" y="5"/>
                    <a:pt x="3521" y="0"/>
                    <a:pt x="34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>
              <a:off x="4062800" y="673600"/>
              <a:ext cx="959050" cy="221000"/>
            </a:xfrm>
            <a:custGeom>
              <a:avLst/>
              <a:gdLst/>
              <a:ahLst/>
              <a:cxnLst/>
              <a:rect l="l" t="t" r="r" b="b"/>
              <a:pathLst>
                <a:path w="38362" h="8840" extrusionOk="0">
                  <a:moveTo>
                    <a:pt x="10797" y="0"/>
                  </a:moveTo>
                  <a:cubicBezTo>
                    <a:pt x="8090" y="0"/>
                    <a:pt x="5480" y="163"/>
                    <a:pt x="3099" y="424"/>
                  </a:cubicBezTo>
                  <a:cubicBezTo>
                    <a:pt x="1305" y="620"/>
                    <a:pt x="0" y="2218"/>
                    <a:pt x="196" y="4012"/>
                  </a:cubicBezTo>
                  <a:cubicBezTo>
                    <a:pt x="379" y="5687"/>
                    <a:pt x="1811" y="6935"/>
                    <a:pt x="3434" y="6935"/>
                  </a:cubicBezTo>
                  <a:cubicBezTo>
                    <a:pt x="3550" y="6935"/>
                    <a:pt x="3667" y="6928"/>
                    <a:pt x="3784" y="6915"/>
                  </a:cubicBezTo>
                  <a:cubicBezTo>
                    <a:pt x="5970" y="6687"/>
                    <a:pt x="8318" y="6557"/>
                    <a:pt x="10797" y="6557"/>
                  </a:cubicBezTo>
                  <a:cubicBezTo>
                    <a:pt x="17419" y="6557"/>
                    <a:pt x="25346" y="7307"/>
                    <a:pt x="34284" y="8807"/>
                  </a:cubicBezTo>
                  <a:cubicBezTo>
                    <a:pt x="34479" y="8807"/>
                    <a:pt x="34642" y="8840"/>
                    <a:pt x="34838" y="8840"/>
                  </a:cubicBezTo>
                  <a:cubicBezTo>
                    <a:pt x="36404" y="8840"/>
                    <a:pt x="37774" y="7698"/>
                    <a:pt x="38068" y="6100"/>
                  </a:cubicBezTo>
                  <a:cubicBezTo>
                    <a:pt x="38361" y="4338"/>
                    <a:pt x="37154" y="2642"/>
                    <a:pt x="35360" y="2349"/>
                  </a:cubicBezTo>
                  <a:cubicBezTo>
                    <a:pt x="26063" y="783"/>
                    <a:pt x="17778" y="0"/>
                    <a:pt x="107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3631400" y="5032425"/>
              <a:ext cx="337625" cy="163125"/>
            </a:xfrm>
            <a:custGeom>
              <a:avLst/>
              <a:gdLst/>
              <a:ahLst/>
              <a:cxnLst/>
              <a:rect l="l" t="t" r="r" b="b"/>
              <a:pathLst>
                <a:path w="13505" h="6525" extrusionOk="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10243" y="6524"/>
                  </a:lnTo>
                  <a:cubicBezTo>
                    <a:pt x="12037" y="6524"/>
                    <a:pt x="13505" y="5056"/>
                    <a:pt x="13505" y="3262"/>
                  </a:cubicBezTo>
                  <a:cubicBezTo>
                    <a:pt x="13505" y="1468"/>
                    <a:pt x="12037" y="0"/>
                    <a:pt x="102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3456875" y="4422425"/>
              <a:ext cx="686675" cy="163125"/>
            </a:xfrm>
            <a:custGeom>
              <a:avLst/>
              <a:gdLst/>
              <a:ahLst/>
              <a:cxnLst/>
              <a:rect l="l" t="t" r="r" b="b"/>
              <a:pathLst>
                <a:path w="27467" h="6525" extrusionOk="0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4"/>
                    <a:pt x="3263" y="6524"/>
                  </a:cubicBezTo>
                  <a:lnTo>
                    <a:pt x="24205" y="6524"/>
                  </a:lnTo>
                  <a:cubicBezTo>
                    <a:pt x="25999" y="6524"/>
                    <a:pt x="27467" y="5057"/>
                    <a:pt x="27467" y="3263"/>
                  </a:cubicBezTo>
                  <a:cubicBezTo>
                    <a:pt x="27467" y="1468"/>
                    <a:pt x="25999" y="1"/>
                    <a:pt x="242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40"/>
          <p:cNvGrpSpPr/>
          <p:nvPr/>
        </p:nvGrpSpPr>
        <p:grpSpPr>
          <a:xfrm>
            <a:off x="3840923" y="2694172"/>
            <a:ext cx="424195" cy="371354"/>
            <a:chOff x="1190625" y="561050"/>
            <a:chExt cx="5224075" cy="4573325"/>
          </a:xfrm>
        </p:grpSpPr>
        <p:sp>
          <p:nvSpPr>
            <p:cNvPr id="1269" name="Google Shape;1269;p40"/>
            <p:cNvSpPr/>
            <p:nvPr/>
          </p:nvSpPr>
          <p:spPr>
            <a:xfrm>
              <a:off x="1190625" y="561050"/>
              <a:ext cx="4662200" cy="1399425"/>
            </a:xfrm>
            <a:custGeom>
              <a:avLst/>
              <a:gdLst/>
              <a:ahLst/>
              <a:cxnLst/>
              <a:rect l="l" t="t" r="r" b="b"/>
              <a:pathLst>
                <a:path w="186488" h="55977" extrusionOk="0">
                  <a:moveTo>
                    <a:pt x="45864" y="6590"/>
                  </a:moveTo>
                  <a:lnTo>
                    <a:pt x="45864" y="49354"/>
                  </a:lnTo>
                  <a:lnTo>
                    <a:pt x="6850" y="49354"/>
                  </a:lnTo>
                  <a:cubicBezTo>
                    <a:pt x="6720" y="49354"/>
                    <a:pt x="6622" y="49256"/>
                    <a:pt x="6622" y="49159"/>
                  </a:cubicBezTo>
                  <a:lnTo>
                    <a:pt x="6622" y="6818"/>
                  </a:lnTo>
                  <a:cubicBezTo>
                    <a:pt x="6622" y="6688"/>
                    <a:pt x="6720" y="6590"/>
                    <a:pt x="6850" y="6590"/>
                  </a:cubicBezTo>
                  <a:close/>
                  <a:moveTo>
                    <a:pt x="179670" y="6590"/>
                  </a:moveTo>
                  <a:cubicBezTo>
                    <a:pt x="179768" y="6590"/>
                    <a:pt x="179866" y="6688"/>
                    <a:pt x="179866" y="6818"/>
                  </a:cubicBezTo>
                  <a:lnTo>
                    <a:pt x="179866" y="49159"/>
                  </a:lnTo>
                  <a:cubicBezTo>
                    <a:pt x="179866" y="49256"/>
                    <a:pt x="179768" y="49354"/>
                    <a:pt x="179670" y="49354"/>
                  </a:cubicBezTo>
                  <a:lnTo>
                    <a:pt x="52453" y="49354"/>
                  </a:lnTo>
                  <a:lnTo>
                    <a:pt x="52453" y="6590"/>
                  </a:lnTo>
                  <a:close/>
                  <a:moveTo>
                    <a:pt x="6818" y="0"/>
                  </a:moveTo>
                  <a:cubicBezTo>
                    <a:pt x="3066" y="0"/>
                    <a:pt x="0" y="3034"/>
                    <a:pt x="0" y="6818"/>
                  </a:cubicBezTo>
                  <a:lnTo>
                    <a:pt x="0" y="49159"/>
                  </a:lnTo>
                  <a:cubicBezTo>
                    <a:pt x="0" y="52910"/>
                    <a:pt x="3066" y="55976"/>
                    <a:pt x="6818" y="55976"/>
                  </a:cubicBezTo>
                  <a:lnTo>
                    <a:pt x="179670" y="55976"/>
                  </a:lnTo>
                  <a:cubicBezTo>
                    <a:pt x="183421" y="55976"/>
                    <a:pt x="186488" y="52910"/>
                    <a:pt x="186488" y="49159"/>
                  </a:cubicBezTo>
                  <a:lnTo>
                    <a:pt x="186488" y="6818"/>
                  </a:lnTo>
                  <a:cubicBezTo>
                    <a:pt x="186488" y="3034"/>
                    <a:pt x="183421" y="0"/>
                    <a:pt x="1796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2689500" y="1001425"/>
              <a:ext cx="1664450" cy="165575"/>
            </a:xfrm>
            <a:custGeom>
              <a:avLst/>
              <a:gdLst/>
              <a:ahLst/>
              <a:cxnLst/>
              <a:rect l="l" t="t" r="r" b="b"/>
              <a:pathLst>
                <a:path w="66578" h="6623" extrusionOk="0">
                  <a:moveTo>
                    <a:pt x="3295" y="0"/>
                  </a:moveTo>
                  <a:cubicBezTo>
                    <a:pt x="1468" y="0"/>
                    <a:pt x="0" y="1501"/>
                    <a:pt x="0" y="3327"/>
                  </a:cubicBezTo>
                  <a:cubicBezTo>
                    <a:pt x="0" y="5122"/>
                    <a:pt x="1501" y="6622"/>
                    <a:pt x="3295" y="6622"/>
                  </a:cubicBezTo>
                  <a:lnTo>
                    <a:pt x="63283" y="6622"/>
                  </a:lnTo>
                  <a:cubicBezTo>
                    <a:pt x="65110" y="6622"/>
                    <a:pt x="66577" y="5122"/>
                    <a:pt x="66577" y="3327"/>
                  </a:cubicBezTo>
                  <a:cubicBezTo>
                    <a:pt x="66577" y="1501"/>
                    <a:pt x="65110" y="0"/>
                    <a:pt x="632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0"/>
            <p:cNvSpPr/>
            <p:nvPr/>
          </p:nvSpPr>
          <p:spPr>
            <a:xfrm>
              <a:off x="3482975" y="1354525"/>
              <a:ext cx="1928675" cy="164750"/>
            </a:xfrm>
            <a:custGeom>
              <a:avLst/>
              <a:gdLst/>
              <a:ahLst/>
              <a:cxnLst/>
              <a:rect l="l" t="t" r="r" b="b"/>
              <a:pathLst>
                <a:path w="77147" h="6590" extrusionOk="0">
                  <a:moveTo>
                    <a:pt x="3328" y="1"/>
                  </a:moveTo>
                  <a:cubicBezTo>
                    <a:pt x="1501" y="1"/>
                    <a:pt x="0" y="1468"/>
                    <a:pt x="0" y="3295"/>
                  </a:cubicBezTo>
                  <a:cubicBezTo>
                    <a:pt x="0" y="5122"/>
                    <a:pt x="1501" y="6590"/>
                    <a:pt x="3328" y="6590"/>
                  </a:cubicBezTo>
                  <a:lnTo>
                    <a:pt x="73852" y="6590"/>
                  </a:lnTo>
                  <a:cubicBezTo>
                    <a:pt x="75679" y="6590"/>
                    <a:pt x="77146" y="5122"/>
                    <a:pt x="77146" y="3295"/>
                  </a:cubicBezTo>
                  <a:cubicBezTo>
                    <a:pt x="77146" y="1468"/>
                    <a:pt x="75679" y="1"/>
                    <a:pt x="738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0"/>
            <p:cNvSpPr/>
            <p:nvPr/>
          </p:nvSpPr>
          <p:spPr>
            <a:xfrm>
              <a:off x="2689500" y="1354525"/>
              <a:ext cx="606750" cy="164750"/>
            </a:xfrm>
            <a:custGeom>
              <a:avLst/>
              <a:gdLst/>
              <a:ahLst/>
              <a:cxnLst/>
              <a:rect l="l" t="t" r="r" b="b"/>
              <a:pathLst>
                <a:path w="24270" h="6590" extrusionOk="0">
                  <a:moveTo>
                    <a:pt x="3295" y="1"/>
                  </a:moveTo>
                  <a:cubicBezTo>
                    <a:pt x="1468" y="1"/>
                    <a:pt x="0" y="1468"/>
                    <a:pt x="0" y="3295"/>
                  </a:cubicBezTo>
                  <a:cubicBezTo>
                    <a:pt x="0" y="5122"/>
                    <a:pt x="1501" y="6590"/>
                    <a:pt x="3295" y="6590"/>
                  </a:cubicBezTo>
                  <a:lnTo>
                    <a:pt x="20942" y="6590"/>
                  </a:lnTo>
                  <a:cubicBezTo>
                    <a:pt x="22769" y="6590"/>
                    <a:pt x="24269" y="5122"/>
                    <a:pt x="24269" y="3295"/>
                  </a:cubicBezTo>
                  <a:cubicBezTo>
                    <a:pt x="24269" y="1468"/>
                    <a:pt x="22769" y="1"/>
                    <a:pt x="209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1543725" y="825275"/>
              <a:ext cx="605925" cy="605925"/>
            </a:xfrm>
            <a:custGeom>
              <a:avLst/>
              <a:gdLst/>
              <a:ahLst/>
              <a:cxnLst/>
              <a:rect l="l" t="t" r="r" b="b"/>
              <a:pathLst>
                <a:path w="24237" h="24237" extrusionOk="0">
                  <a:moveTo>
                    <a:pt x="12102" y="0"/>
                  </a:moveTo>
                  <a:cubicBezTo>
                    <a:pt x="5415" y="0"/>
                    <a:pt x="0" y="5448"/>
                    <a:pt x="0" y="12135"/>
                  </a:cubicBezTo>
                  <a:cubicBezTo>
                    <a:pt x="0" y="13962"/>
                    <a:pt x="1468" y="15429"/>
                    <a:pt x="3295" y="15429"/>
                  </a:cubicBezTo>
                  <a:cubicBezTo>
                    <a:pt x="5122" y="15429"/>
                    <a:pt x="6590" y="13962"/>
                    <a:pt x="6590" y="12135"/>
                  </a:cubicBezTo>
                  <a:cubicBezTo>
                    <a:pt x="6590" y="9069"/>
                    <a:pt x="9069" y="6622"/>
                    <a:pt x="12102" y="6622"/>
                  </a:cubicBezTo>
                  <a:cubicBezTo>
                    <a:pt x="15136" y="6622"/>
                    <a:pt x="17615" y="9069"/>
                    <a:pt x="17615" y="12135"/>
                  </a:cubicBezTo>
                  <a:cubicBezTo>
                    <a:pt x="17615" y="15169"/>
                    <a:pt x="15136" y="17648"/>
                    <a:pt x="12102" y="17648"/>
                  </a:cubicBezTo>
                  <a:cubicBezTo>
                    <a:pt x="10276" y="17648"/>
                    <a:pt x="8808" y="19116"/>
                    <a:pt x="8808" y="20942"/>
                  </a:cubicBezTo>
                  <a:cubicBezTo>
                    <a:pt x="8808" y="22769"/>
                    <a:pt x="10276" y="24237"/>
                    <a:pt x="12102" y="24237"/>
                  </a:cubicBezTo>
                  <a:cubicBezTo>
                    <a:pt x="18789" y="24237"/>
                    <a:pt x="24237" y="18822"/>
                    <a:pt x="24237" y="12135"/>
                  </a:cubicBezTo>
                  <a:cubicBezTo>
                    <a:pt x="24237" y="5448"/>
                    <a:pt x="18789" y="0"/>
                    <a:pt x="121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0"/>
            <p:cNvSpPr/>
            <p:nvPr/>
          </p:nvSpPr>
          <p:spPr>
            <a:xfrm>
              <a:off x="1763900" y="1530675"/>
              <a:ext cx="166400" cy="165575"/>
            </a:xfrm>
            <a:custGeom>
              <a:avLst/>
              <a:gdLst/>
              <a:ahLst/>
              <a:cxnLst/>
              <a:rect l="l" t="t" r="r" b="b"/>
              <a:pathLst>
                <a:path w="6656" h="6623" extrusionOk="0">
                  <a:moveTo>
                    <a:pt x="3295" y="0"/>
                  </a:moveTo>
                  <a:cubicBezTo>
                    <a:pt x="1469" y="0"/>
                    <a:pt x="1" y="1468"/>
                    <a:pt x="1" y="3295"/>
                  </a:cubicBezTo>
                  <a:cubicBezTo>
                    <a:pt x="1" y="5122"/>
                    <a:pt x="1501" y="6622"/>
                    <a:pt x="3328" y="6622"/>
                  </a:cubicBezTo>
                  <a:cubicBezTo>
                    <a:pt x="5155" y="6622"/>
                    <a:pt x="6655" y="5122"/>
                    <a:pt x="6655" y="3295"/>
                  </a:cubicBezTo>
                  <a:cubicBezTo>
                    <a:pt x="6655" y="1468"/>
                    <a:pt x="5155" y="0"/>
                    <a:pt x="3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0"/>
            <p:cNvSpPr/>
            <p:nvPr/>
          </p:nvSpPr>
          <p:spPr>
            <a:xfrm>
              <a:off x="2689500" y="2588375"/>
              <a:ext cx="1664450" cy="165575"/>
            </a:xfrm>
            <a:custGeom>
              <a:avLst/>
              <a:gdLst/>
              <a:ahLst/>
              <a:cxnLst/>
              <a:rect l="l" t="t" r="r" b="b"/>
              <a:pathLst>
                <a:path w="66578" h="6623" extrusionOk="0">
                  <a:moveTo>
                    <a:pt x="3295" y="0"/>
                  </a:moveTo>
                  <a:cubicBezTo>
                    <a:pt x="1468" y="0"/>
                    <a:pt x="0" y="1501"/>
                    <a:pt x="0" y="3328"/>
                  </a:cubicBezTo>
                  <a:cubicBezTo>
                    <a:pt x="0" y="5154"/>
                    <a:pt x="1501" y="6622"/>
                    <a:pt x="3295" y="6622"/>
                  </a:cubicBezTo>
                  <a:lnTo>
                    <a:pt x="63283" y="6622"/>
                  </a:lnTo>
                  <a:cubicBezTo>
                    <a:pt x="65110" y="6622"/>
                    <a:pt x="66577" y="5154"/>
                    <a:pt x="66577" y="3328"/>
                  </a:cubicBezTo>
                  <a:cubicBezTo>
                    <a:pt x="66577" y="1501"/>
                    <a:pt x="65110" y="0"/>
                    <a:pt x="632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0"/>
            <p:cNvSpPr/>
            <p:nvPr/>
          </p:nvSpPr>
          <p:spPr>
            <a:xfrm>
              <a:off x="3482975" y="2941475"/>
              <a:ext cx="1664450" cy="165575"/>
            </a:xfrm>
            <a:custGeom>
              <a:avLst/>
              <a:gdLst/>
              <a:ahLst/>
              <a:cxnLst/>
              <a:rect l="l" t="t" r="r" b="b"/>
              <a:pathLst>
                <a:path w="66578" h="6623" extrusionOk="0">
                  <a:moveTo>
                    <a:pt x="3328" y="1"/>
                  </a:moveTo>
                  <a:cubicBezTo>
                    <a:pt x="1501" y="1"/>
                    <a:pt x="0" y="1469"/>
                    <a:pt x="0" y="3295"/>
                  </a:cubicBezTo>
                  <a:cubicBezTo>
                    <a:pt x="0" y="5122"/>
                    <a:pt x="1501" y="6623"/>
                    <a:pt x="3328" y="6623"/>
                  </a:cubicBezTo>
                  <a:lnTo>
                    <a:pt x="63283" y="6623"/>
                  </a:lnTo>
                  <a:cubicBezTo>
                    <a:pt x="65110" y="6623"/>
                    <a:pt x="66578" y="5122"/>
                    <a:pt x="66578" y="3295"/>
                  </a:cubicBezTo>
                  <a:cubicBezTo>
                    <a:pt x="66578" y="1469"/>
                    <a:pt x="65110" y="1"/>
                    <a:pt x="63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0"/>
            <p:cNvSpPr/>
            <p:nvPr/>
          </p:nvSpPr>
          <p:spPr>
            <a:xfrm>
              <a:off x="2689500" y="2941475"/>
              <a:ext cx="606750" cy="165575"/>
            </a:xfrm>
            <a:custGeom>
              <a:avLst/>
              <a:gdLst/>
              <a:ahLst/>
              <a:cxnLst/>
              <a:rect l="l" t="t" r="r" b="b"/>
              <a:pathLst>
                <a:path w="24270" h="6623" extrusionOk="0">
                  <a:moveTo>
                    <a:pt x="3295" y="1"/>
                  </a:moveTo>
                  <a:cubicBezTo>
                    <a:pt x="1468" y="1"/>
                    <a:pt x="0" y="1469"/>
                    <a:pt x="0" y="3295"/>
                  </a:cubicBezTo>
                  <a:cubicBezTo>
                    <a:pt x="0" y="5122"/>
                    <a:pt x="1501" y="6623"/>
                    <a:pt x="3295" y="6623"/>
                  </a:cubicBezTo>
                  <a:lnTo>
                    <a:pt x="20942" y="6623"/>
                  </a:lnTo>
                  <a:cubicBezTo>
                    <a:pt x="22769" y="6623"/>
                    <a:pt x="24269" y="5122"/>
                    <a:pt x="24269" y="3295"/>
                  </a:cubicBezTo>
                  <a:cubicBezTo>
                    <a:pt x="24269" y="1469"/>
                    <a:pt x="22769" y="1"/>
                    <a:pt x="209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0"/>
            <p:cNvSpPr/>
            <p:nvPr/>
          </p:nvSpPr>
          <p:spPr>
            <a:xfrm>
              <a:off x="1543725" y="2412225"/>
              <a:ext cx="605925" cy="605950"/>
            </a:xfrm>
            <a:custGeom>
              <a:avLst/>
              <a:gdLst/>
              <a:ahLst/>
              <a:cxnLst/>
              <a:rect l="l" t="t" r="r" b="b"/>
              <a:pathLst>
                <a:path w="24237" h="24238" extrusionOk="0">
                  <a:moveTo>
                    <a:pt x="12102" y="1"/>
                  </a:moveTo>
                  <a:cubicBezTo>
                    <a:pt x="5415" y="1"/>
                    <a:pt x="0" y="5448"/>
                    <a:pt x="0" y="12135"/>
                  </a:cubicBezTo>
                  <a:cubicBezTo>
                    <a:pt x="0" y="13962"/>
                    <a:pt x="1468" y="15430"/>
                    <a:pt x="3295" y="15430"/>
                  </a:cubicBezTo>
                  <a:cubicBezTo>
                    <a:pt x="5122" y="15430"/>
                    <a:pt x="6590" y="13962"/>
                    <a:pt x="6590" y="12135"/>
                  </a:cubicBezTo>
                  <a:cubicBezTo>
                    <a:pt x="6590" y="9102"/>
                    <a:pt x="9069" y="6622"/>
                    <a:pt x="12102" y="6622"/>
                  </a:cubicBezTo>
                  <a:cubicBezTo>
                    <a:pt x="15136" y="6622"/>
                    <a:pt x="17615" y="9102"/>
                    <a:pt x="17615" y="12135"/>
                  </a:cubicBezTo>
                  <a:cubicBezTo>
                    <a:pt x="17615" y="15169"/>
                    <a:pt x="15136" y="17648"/>
                    <a:pt x="12102" y="17648"/>
                  </a:cubicBezTo>
                  <a:cubicBezTo>
                    <a:pt x="10276" y="17648"/>
                    <a:pt x="8808" y="19116"/>
                    <a:pt x="8808" y="20943"/>
                  </a:cubicBezTo>
                  <a:cubicBezTo>
                    <a:pt x="8808" y="22769"/>
                    <a:pt x="10276" y="24237"/>
                    <a:pt x="12102" y="24237"/>
                  </a:cubicBezTo>
                  <a:cubicBezTo>
                    <a:pt x="18789" y="24237"/>
                    <a:pt x="24237" y="18822"/>
                    <a:pt x="24237" y="12135"/>
                  </a:cubicBezTo>
                  <a:cubicBezTo>
                    <a:pt x="24237" y="5448"/>
                    <a:pt x="18789" y="1"/>
                    <a:pt x="121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0"/>
            <p:cNvSpPr/>
            <p:nvPr/>
          </p:nvSpPr>
          <p:spPr>
            <a:xfrm>
              <a:off x="1763900" y="3117625"/>
              <a:ext cx="166400" cy="165575"/>
            </a:xfrm>
            <a:custGeom>
              <a:avLst/>
              <a:gdLst/>
              <a:ahLst/>
              <a:cxnLst/>
              <a:rect l="l" t="t" r="r" b="b"/>
              <a:pathLst>
                <a:path w="6656" h="6623" extrusionOk="0">
                  <a:moveTo>
                    <a:pt x="3295" y="1"/>
                  </a:moveTo>
                  <a:cubicBezTo>
                    <a:pt x="1469" y="1"/>
                    <a:pt x="1" y="1501"/>
                    <a:pt x="1" y="3295"/>
                  </a:cubicBezTo>
                  <a:cubicBezTo>
                    <a:pt x="1" y="5122"/>
                    <a:pt x="1501" y="6623"/>
                    <a:pt x="3328" y="6623"/>
                  </a:cubicBezTo>
                  <a:cubicBezTo>
                    <a:pt x="5155" y="6623"/>
                    <a:pt x="6655" y="5122"/>
                    <a:pt x="6655" y="3295"/>
                  </a:cubicBezTo>
                  <a:cubicBezTo>
                    <a:pt x="6655" y="1501"/>
                    <a:pt x="5155" y="1"/>
                    <a:pt x="33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2689500" y="4176150"/>
              <a:ext cx="1664450" cy="164750"/>
            </a:xfrm>
            <a:custGeom>
              <a:avLst/>
              <a:gdLst/>
              <a:ahLst/>
              <a:cxnLst/>
              <a:rect l="l" t="t" r="r" b="b"/>
              <a:pathLst>
                <a:path w="66578" h="6590" extrusionOk="0">
                  <a:moveTo>
                    <a:pt x="3295" y="0"/>
                  </a:moveTo>
                  <a:cubicBezTo>
                    <a:pt x="1468" y="0"/>
                    <a:pt x="0" y="1468"/>
                    <a:pt x="0" y="3295"/>
                  </a:cubicBezTo>
                  <a:cubicBezTo>
                    <a:pt x="0" y="5122"/>
                    <a:pt x="1501" y="6590"/>
                    <a:pt x="3295" y="6590"/>
                  </a:cubicBezTo>
                  <a:lnTo>
                    <a:pt x="63283" y="6590"/>
                  </a:lnTo>
                  <a:cubicBezTo>
                    <a:pt x="65110" y="6590"/>
                    <a:pt x="66577" y="5122"/>
                    <a:pt x="66577" y="3295"/>
                  </a:cubicBezTo>
                  <a:cubicBezTo>
                    <a:pt x="66577" y="1468"/>
                    <a:pt x="65110" y="0"/>
                    <a:pt x="632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0"/>
            <p:cNvSpPr/>
            <p:nvPr/>
          </p:nvSpPr>
          <p:spPr>
            <a:xfrm>
              <a:off x="3482975" y="4528450"/>
              <a:ext cx="1752525" cy="165550"/>
            </a:xfrm>
            <a:custGeom>
              <a:avLst/>
              <a:gdLst/>
              <a:ahLst/>
              <a:cxnLst/>
              <a:rect l="l" t="t" r="r" b="b"/>
              <a:pathLst>
                <a:path w="70101" h="6622" extrusionOk="0">
                  <a:moveTo>
                    <a:pt x="3328" y="0"/>
                  </a:moveTo>
                  <a:cubicBezTo>
                    <a:pt x="1501" y="0"/>
                    <a:pt x="0" y="1501"/>
                    <a:pt x="0" y="3295"/>
                  </a:cubicBezTo>
                  <a:cubicBezTo>
                    <a:pt x="0" y="5121"/>
                    <a:pt x="1501" y="6622"/>
                    <a:pt x="3328" y="6622"/>
                  </a:cubicBezTo>
                  <a:lnTo>
                    <a:pt x="66806" y="6622"/>
                  </a:lnTo>
                  <a:cubicBezTo>
                    <a:pt x="68633" y="6622"/>
                    <a:pt x="70101" y="5121"/>
                    <a:pt x="70101" y="3295"/>
                  </a:cubicBezTo>
                  <a:cubicBezTo>
                    <a:pt x="70101" y="1501"/>
                    <a:pt x="68633" y="0"/>
                    <a:pt x="668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0"/>
            <p:cNvSpPr/>
            <p:nvPr/>
          </p:nvSpPr>
          <p:spPr>
            <a:xfrm>
              <a:off x="2689500" y="4528450"/>
              <a:ext cx="606750" cy="165550"/>
            </a:xfrm>
            <a:custGeom>
              <a:avLst/>
              <a:gdLst/>
              <a:ahLst/>
              <a:cxnLst/>
              <a:rect l="l" t="t" r="r" b="b"/>
              <a:pathLst>
                <a:path w="24270" h="6622" extrusionOk="0">
                  <a:moveTo>
                    <a:pt x="3295" y="0"/>
                  </a:moveTo>
                  <a:cubicBezTo>
                    <a:pt x="1468" y="0"/>
                    <a:pt x="0" y="1501"/>
                    <a:pt x="0" y="3295"/>
                  </a:cubicBezTo>
                  <a:cubicBezTo>
                    <a:pt x="0" y="5121"/>
                    <a:pt x="1501" y="6622"/>
                    <a:pt x="3295" y="6622"/>
                  </a:cubicBezTo>
                  <a:lnTo>
                    <a:pt x="20942" y="6622"/>
                  </a:lnTo>
                  <a:cubicBezTo>
                    <a:pt x="22769" y="6622"/>
                    <a:pt x="24269" y="5121"/>
                    <a:pt x="24269" y="3295"/>
                  </a:cubicBezTo>
                  <a:cubicBezTo>
                    <a:pt x="24269" y="1501"/>
                    <a:pt x="22769" y="0"/>
                    <a:pt x="2094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1543725" y="3999175"/>
              <a:ext cx="605925" cy="606750"/>
            </a:xfrm>
            <a:custGeom>
              <a:avLst/>
              <a:gdLst/>
              <a:ahLst/>
              <a:cxnLst/>
              <a:rect l="l" t="t" r="r" b="b"/>
              <a:pathLst>
                <a:path w="24237" h="24270" extrusionOk="0">
                  <a:moveTo>
                    <a:pt x="12102" y="1"/>
                  </a:moveTo>
                  <a:cubicBezTo>
                    <a:pt x="5415" y="1"/>
                    <a:pt x="0" y="5448"/>
                    <a:pt x="0" y="12135"/>
                  </a:cubicBezTo>
                  <a:cubicBezTo>
                    <a:pt x="0" y="13962"/>
                    <a:pt x="1468" y="15430"/>
                    <a:pt x="3295" y="15430"/>
                  </a:cubicBezTo>
                  <a:cubicBezTo>
                    <a:pt x="5122" y="15430"/>
                    <a:pt x="6590" y="13962"/>
                    <a:pt x="6590" y="12135"/>
                  </a:cubicBezTo>
                  <a:cubicBezTo>
                    <a:pt x="6590" y="9102"/>
                    <a:pt x="9069" y="6623"/>
                    <a:pt x="12102" y="6623"/>
                  </a:cubicBezTo>
                  <a:cubicBezTo>
                    <a:pt x="15136" y="6623"/>
                    <a:pt x="17615" y="9102"/>
                    <a:pt x="17615" y="12135"/>
                  </a:cubicBezTo>
                  <a:cubicBezTo>
                    <a:pt x="17615" y="15169"/>
                    <a:pt x="15136" y="17648"/>
                    <a:pt x="12102" y="17648"/>
                  </a:cubicBezTo>
                  <a:cubicBezTo>
                    <a:pt x="10276" y="17648"/>
                    <a:pt x="8808" y="19116"/>
                    <a:pt x="8808" y="20943"/>
                  </a:cubicBezTo>
                  <a:cubicBezTo>
                    <a:pt x="8808" y="22769"/>
                    <a:pt x="10276" y="24270"/>
                    <a:pt x="12102" y="24270"/>
                  </a:cubicBezTo>
                  <a:cubicBezTo>
                    <a:pt x="18789" y="24270"/>
                    <a:pt x="24237" y="18822"/>
                    <a:pt x="24237" y="12135"/>
                  </a:cubicBezTo>
                  <a:cubicBezTo>
                    <a:pt x="24237" y="5448"/>
                    <a:pt x="18789" y="1"/>
                    <a:pt x="121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1763900" y="4704575"/>
              <a:ext cx="166400" cy="165575"/>
            </a:xfrm>
            <a:custGeom>
              <a:avLst/>
              <a:gdLst/>
              <a:ahLst/>
              <a:cxnLst/>
              <a:rect l="l" t="t" r="r" b="b"/>
              <a:pathLst>
                <a:path w="6656" h="6623" extrusionOk="0">
                  <a:moveTo>
                    <a:pt x="3295" y="1"/>
                  </a:moveTo>
                  <a:cubicBezTo>
                    <a:pt x="1469" y="1"/>
                    <a:pt x="1" y="1502"/>
                    <a:pt x="1" y="3328"/>
                  </a:cubicBezTo>
                  <a:cubicBezTo>
                    <a:pt x="1" y="5155"/>
                    <a:pt x="1501" y="6623"/>
                    <a:pt x="3328" y="6623"/>
                  </a:cubicBezTo>
                  <a:cubicBezTo>
                    <a:pt x="5155" y="6623"/>
                    <a:pt x="6655" y="5155"/>
                    <a:pt x="6655" y="3328"/>
                  </a:cubicBezTo>
                  <a:cubicBezTo>
                    <a:pt x="6655" y="1502"/>
                    <a:pt x="5155" y="1"/>
                    <a:pt x="33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1190625" y="2148000"/>
              <a:ext cx="5224075" cy="2986375"/>
            </a:xfrm>
            <a:custGeom>
              <a:avLst/>
              <a:gdLst/>
              <a:ahLst/>
              <a:cxnLst/>
              <a:rect l="l" t="t" r="r" b="b"/>
              <a:pathLst>
                <a:path w="208963" h="119455" extrusionOk="0">
                  <a:moveTo>
                    <a:pt x="45864" y="6590"/>
                  </a:moveTo>
                  <a:lnTo>
                    <a:pt x="45864" y="49387"/>
                  </a:lnTo>
                  <a:lnTo>
                    <a:pt x="6850" y="49387"/>
                  </a:lnTo>
                  <a:cubicBezTo>
                    <a:pt x="6720" y="49387"/>
                    <a:pt x="6622" y="49257"/>
                    <a:pt x="6622" y="49159"/>
                  </a:cubicBezTo>
                  <a:lnTo>
                    <a:pt x="6622" y="6818"/>
                  </a:lnTo>
                  <a:cubicBezTo>
                    <a:pt x="6622" y="6720"/>
                    <a:pt x="6720" y="6590"/>
                    <a:pt x="6850" y="6590"/>
                  </a:cubicBezTo>
                  <a:close/>
                  <a:moveTo>
                    <a:pt x="179670" y="6623"/>
                  </a:moveTo>
                  <a:cubicBezTo>
                    <a:pt x="179768" y="6623"/>
                    <a:pt x="179866" y="6720"/>
                    <a:pt x="179866" y="6818"/>
                  </a:cubicBezTo>
                  <a:lnTo>
                    <a:pt x="179866" y="41167"/>
                  </a:lnTo>
                  <a:lnTo>
                    <a:pt x="171417" y="32718"/>
                  </a:lnTo>
                  <a:cubicBezTo>
                    <a:pt x="170784" y="32086"/>
                    <a:pt x="169933" y="31745"/>
                    <a:pt x="169067" y="31745"/>
                  </a:cubicBezTo>
                  <a:cubicBezTo>
                    <a:pt x="168638" y="31745"/>
                    <a:pt x="168207" y="31828"/>
                    <a:pt x="167797" y="32001"/>
                  </a:cubicBezTo>
                  <a:cubicBezTo>
                    <a:pt x="166590" y="32490"/>
                    <a:pt x="165774" y="33697"/>
                    <a:pt x="165774" y="35034"/>
                  </a:cubicBezTo>
                  <a:lnTo>
                    <a:pt x="165774" y="49387"/>
                  </a:lnTo>
                  <a:lnTo>
                    <a:pt x="52453" y="49387"/>
                  </a:lnTo>
                  <a:lnTo>
                    <a:pt x="52453" y="6623"/>
                  </a:lnTo>
                  <a:close/>
                  <a:moveTo>
                    <a:pt x="172396" y="43026"/>
                  </a:moveTo>
                  <a:lnTo>
                    <a:pt x="198753" y="69416"/>
                  </a:lnTo>
                  <a:lnTo>
                    <a:pt x="191544" y="70884"/>
                  </a:lnTo>
                  <a:cubicBezTo>
                    <a:pt x="190598" y="71079"/>
                    <a:pt x="189750" y="71699"/>
                    <a:pt x="189293" y="72547"/>
                  </a:cubicBezTo>
                  <a:cubicBezTo>
                    <a:pt x="188836" y="73428"/>
                    <a:pt x="188771" y="74472"/>
                    <a:pt x="189163" y="75385"/>
                  </a:cubicBezTo>
                  <a:lnTo>
                    <a:pt x="200188" y="101970"/>
                  </a:lnTo>
                  <a:lnTo>
                    <a:pt x="194414" y="104352"/>
                  </a:lnTo>
                  <a:lnTo>
                    <a:pt x="183389" y="77766"/>
                  </a:lnTo>
                  <a:cubicBezTo>
                    <a:pt x="183030" y="76853"/>
                    <a:pt x="182247" y="76168"/>
                    <a:pt x="181334" y="75875"/>
                  </a:cubicBezTo>
                  <a:cubicBezTo>
                    <a:pt x="181008" y="75777"/>
                    <a:pt x="180681" y="75711"/>
                    <a:pt x="180355" y="75711"/>
                  </a:cubicBezTo>
                  <a:cubicBezTo>
                    <a:pt x="179703" y="75711"/>
                    <a:pt x="179083" y="75907"/>
                    <a:pt x="178529" y="76266"/>
                  </a:cubicBezTo>
                  <a:lnTo>
                    <a:pt x="172396" y="80278"/>
                  </a:lnTo>
                  <a:lnTo>
                    <a:pt x="172396" y="43026"/>
                  </a:lnTo>
                  <a:close/>
                  <a:moveTo>
                    <a:pt x="45864" y="70101"/>
                  </a:moveTo>
                  <a:lnTo>
                    <a:pt x="45864" y="112865"/>
                  </a:lnTo>
                  <a:lnTo>
                    <a:pt x="6850" y="112865"/>
                  </a:lnTo>
                  <a:cubicBezTo>
                    <a:pt x="6720" y="112865"/>
                    <a:pt x="6622" y="112768"/>
                    <a:pt x="6622" y="112637"/>
                  </a:cubicBezTo>
                  <a:lnTo>
                    <a:pt x="6622" y="70329"/>
                  </a:lnTo>
                  <a:cubicBezTo>
                    <a:pt x="6622" y="70199"/>
                    <a:pt x="6720" y="70101"/>
                    <a:pt x="6850" y="70101"/>
                  </a:cubicBezTo>
                  <a:close/>
                  <a:moveTo>
                    <a:pt x="165774" y="70101"/>
                  </a:moveTo>
                  <a:lnTo>
                    <a:pt x="165774" y="86411"/>
                  </a:lnTo>
                  <a:cubicBezTo>
                    <a:pt x="165774" y="87618"/>
                    <a:pt x="166427" y="88727"/>
                    <a:pt x="167503" y="89314"/>
                  </a:cubicBezTo>
                  <a:cubicBezTo>
                    <a:pt x="167999" y="89584"/>
                    <a:pt x="168543" y="89716"/>
                    <a:pt x="169085" y="89716"/>
                  </a:cubicBezTo>
                  <a:cubicBezTo>
                    <a:pt x="169719" y="89716"/>
                    <a:pt x="170350" y="89535"/>
                    <a:pt x="170895" y="89183"/>
                  </a:cubicBezTo>
                  <a:lnTo>
                    <a:pt x="178822" y="83964"/>
                  </a:lnTo>
                  <a:lnTo>
                    <a:pt x="179866" y="86541"/>
                  </a:lnTo>
                  <a:lnTo>
                    <a:pt x="179866" y="112637"/>
                  </a:lnTo>
                  <a:cubicBezTo>
                    <a:pt x="179866" y="112768"/>
                    <a:pt x="179768" y="112865"/>
                    <a:pt x="179670" y="112865"/>
                  </a:cubicBezTo>
                  <a:lnTo>
                    <a:pt x="52453" y="112865"/>
                  </a:lnTo>
                  <a:lnTo>
                    <a:pt x="52453" y="70101"/>
                  </a:lnTo>
                  <a:close/>
                  <a:moveTo>
                    <a:pt x="6818" y="1"/>
                  </a:moveTo>
                  <a:cubicBezTo>
                    <a:pt x="3066" y="1"/>
                    <a:pt x="0" y="3067"/>
                    <a:pt x="0" y="6818"/>
                  </a:cubicBezTo>
                  <a:lnTo>
                    <a:pt x="0" y="49159"/>
                  </a:lnTo>
                  <a:cubicBezTo>
                    <a:pt x="0" y="52910"/>
                    <a:pt x="3066" y="55976"/>
                    <a:pt x="6818" y="55976"/>
                  </a:cubicBezTo>
                  <a:lnTo>
                    <a:pt x="165774" y="55976"/>
                  </a:lnTo>
                  <a:lnTo>
                    <a:pt x="165774" y="63479"/>
                  </a:lnTo>
                  <a:lnTo>
                    <a:pt x="6818" y="63479"/>
                  </a:lnTo>
                  <a:cubicBezTo>
                    <a:pt x="3066" y="63479"/>
                    <a:pt x="0" y="66545"/>
                    <a:pt x="0" y="70329"/>
                  </a:cubicBezTo>
                  <a:lnTo>
                    <a:pt x="0" y="112637"/>
                  </a:lnTo>
                  <a:cubicBezTo>
                    <a:pt x="0" y="116421"/>
                    <a:pt x="3066" y="119455"/>
                    <a:pt x="6818" y="119455"/>
                  </a:cubicBezTo>
                  <a:lnTo>
                    <a:pt x="179670" y="119455"/>
                  </a:lnTo>
                  <a:cubicBezTo>
                    <a:pt x="183421" y="119455"/>
                    <a:pt x="186488" y="116421"/>
                    <a:pt x="186488" y="112637"/>
                  </a:cubicBezTo>
                  <a:lnTo>
                    <a:pt x="186488" y="102492"/>
                  </a:lnTo>
                  <a:lnTo>
                    <a:pt x="189587" y="109962"/>
                  </a:lnTo>
                  <a:cubicBezTo>
                    <a:pt x="189913" y="110745"/>
                    <a:pt x="190565" y="111398"/>
                    <a:pt x="191348" y="111756"/>
                  </a:cubicBezTo>
                  <a:cubicBezTo>
                    <a:pt x="191772" y="111919"/>
                    <a:pt x="192196" y="111985"/>
                    <a:pt x="192620" y="111985"/>
                  </a:cubicBezTo>
                  <a:cubicBezTo>
                    <a:pt x="193044" y="111985"/>
                    <a:pt x="193501" y="111919"/>
                    <a:pt x="193892" y="111756"/>
                  </a:cubicBezTo>
                  <a:lnTo>
                    <a:pt x="205766" y="106831"/>
                  </a:lnTo>
                  <a:cubicBezTo>
                    <a:pt x="207462" y="106113"/>
                    <a:pt x="208245" y="104189"/>
                    <a:pt x="207560" y="102492"/>
                  </a:cubicBezTo>
                  <a:lnTo>
                    <a:pt x="196796" y="76560"/>
                  </a:lnTo>
                  <a:lnTo>
                    <a:pt x="206125" y="74668"/>
                  </a:lnTo>
                  <a:cubicBezTo>
                    <a:pt x="207299" y="74439"/>
                    <a:pt x="208278" y="73559"/>
                    <a:pt x="208637" y="72384"/>
                  </a:cubicBezTo>
                  <a:cubicBezTo>
                    <a:pt x="208963" y="71210"/>
                    <a:pt x="208669" y="69938"/>
                    <a:pt x="207789" y="69090"/>
                  </a:cubicBezTo>
                  <a:lnTo>
                    <a:pt x="186488" y="47789"/>
                  </a:lnTo>
                  <a:lnTo>
                    <a:pt x="186488" y="6818"/>
                  </a:lnTo>
                  <a:cubicBezTo>
                    <a:pt x="186488" y="3067"/>
                    <a:pt x="183421" y="1"/>
                    <a:pt x="1796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790925" y="3591744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1385" y="2893690"/>
            <a:ext cx="1707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CD5B5"/>
                </a:solidFill>
              </a:rPr>
              <a:t>DEONTOLOGI</a:t>
            </a:r>
            <a:endParaRPr lang="en-US" sz="1600" b="1" dirty="0">
              <a:solidFill>
                <a:srgbClr val="FCD5B5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91148" y="4487319"/>
            <a:ext cx="2198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CD5B5"/>
                </a:solidFill>
              </a:rPr>
              <a:t>KONSEKUENSIALIS</a:t>
            </a:r>
            <a:endParaRPr lang="en-US" sz="1600" b="1" dirty="0">
              <a:solidFill>
                <a:srgbClr val="FCD5B5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97890" y="1630540"/>
            <a:ext cx="19332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smtClean="0">
                <a:solidFill>
                  <a:srgbClr val="FCD5B5"/>
                </a:solidFill>
              </a:rPr>
              <a:t>UTILITARIANISME</a:t>
            </a:r>
            <a:endParaRPr lang="en-US" sz="1500" b="1" dirty="0">
              <a:solidFill>
                <a:srgbClr val="FCD5B5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786090" y="1212673"/>
            <a:ext cx="3559632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/>
              <a:t>ETIKA PANCASILA</a:t>
            </a:r>
            <a:endParaRPr sz="4800" dirty="0">
              <a:solidFill>
                <a:srgbClr val="FFC39F"/>
              </a:solidFill>
            </a:endParaRP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1"/>
          </p:nvPr>
        </p:nvSpPr>
        <p:spPr>
          <a:xfrm flipH="1">
            <a:off x="3153121" y="2508650"/>
            <a:ext cx="5680435" cy="169646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 err="1" smtClean="0">
                <a:solidFill>
                  <a:srgbClr val="FFC39F"/>
                </a:solidFill>
              </a:rPr>
              <a:t>Tindakan</a:t>
            </a:r>
            <a:r>
              <a:rPr lang="en-US" sz="2400" dirty="0" smtClean="0">
                <a:solidFill>
                  <a:srgbClr val="FFC39F"/>
                </a:solidFill>
              </a:rPr>
              <a:t> yang </a:t>
            </a:r>
            <a:r>
              <a:rPr lang="en-US" sz="2400" dirty="0" err="1" smtClean="0">
                <a:solidFill>
                  <a:srgbClr val="FFC39F"/>
                </a:solidFill>
              </a:rPr>
              <a:t>dikatakan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baik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atau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buruk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dalam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etika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pancasila</a:t>
            </a:r>
            <a:r>
              <a:rPr lang="en-US" sz="2400" dirty="0" smtClean="0">
                <a:solidFill>
                  <a:srgbClr val="FFC39F"/>
                </a:solidFill>
              </a:rPr>
              <a:t>, </a:t>
            </a:r>
            <a:r>
              <a:rPr lang="en-US" sz="2400" dirty="0" err="1" smtClean="0">
                <a:solidFill>
                  <a:srgbClr val="FFC39F"/>
                </a:solidFill>
              </a:rPr>
              <a:t>tidak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hanya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berdasarkan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pada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nilai-nilai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universial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pancasila</a:t>
            </a:r>
            <a:r>
              <a:rPr lang="en-US" sz="2400" dirty="0" smtClean="0">
                <a:solidFill>
                  <a:srgbClr val="FFC39F"/>
                </a:solidFill>
              </a:rPr>
              <a:t>, </a:t>
            </a:r>
            <a:r>
              <a:rPr lang="en-US" sz="2400" dirty="0" err="1" smtClean="0">
                <a:solidFill>
                  <a:srgbClr val="FFC39F"/>
                </a:solidFill>
              </a:rPr>
              <a:t>namun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juga</a:t>
            </a:r>
            <a:r>
              <a:rPr lang="en-US" sz="2400" dirty="0" smtClean="0">
                <a:solidFill>
                  <a:srgbClr val="FFC39F"/>
                </a:solidFill>
              </a:rPr>
              <a:t> </a:t>
            </a:r>
            <a:r>
              <a:rPr lang="en-US" sz="2400" dirty="0" err="1" smtClean="0">
                <a:solidFill>
                  <a:srgbClr val="FFC39F"/>
                </a:solidFill>
              </a:rPr>
              <a:t>sesuai</a:t>
            </a:r>
            <a:r>
              <a:rPr lang="en-US" sz="2400" dirty="0"/>
              <a:t> </a:t>
            </a:r>
            <a:r>
              <a:rPr lang="en-US" sz="2400" dirty="0" err="1" smtClean="0"/>
              <a:t>dengan</a:t>
            </a:r>
            <a:r>
              <a:rPr lang="en-US" sz="2400" dirty="0" smtClean="0"/>
              <a:t> </a:t>
            </a:r>
            <a:r>
              <a:rPr lang="en-US" sz="2400" dirty="0" err="1" smtClean="0"/>
              <a:t>memertinggikan</a:t>
            </a:r>
            <a:r>
              <a:rPr lang="en-US" sz="2400" dirty="0" smtClean="0"/>
              <a:t> </a:t>
            </a:r>
            <a:r>
              <a:rPr lang="en-US" sz="2400" dirty="0" err="1" smtClean="0"/>
              <a:t>nilai-nilai</a:t>
            </a:r>
            <a:r>
              <a:rPr lang="en-US" sz="2400" dirty="0" smtClean="0"/>
              <a:t> </a:t>
            </a:r>
            <a:r>
              <a:rPr lang="en-US" sz="2400" dirty="0" err="1" smtClean="0"/>
              <a:t>pancasila</a:t>
            </a:r>
            <a:r>
              <a:rPr lang="en-US" sz="2400" dirty="0" smtClean="0"/>
              <a:t> </a:t>
            </a:r>
            <a:r>
              <a:rPr lang="en-US" sz="2400" dirty="0" err="1" smtClean="0"/>
              <a:t>tersebut</a:t>
            </a:r>
            <a:r>
              <a:rPr lang="en-US" sz="2400" dirty="0" smtClean="0"/>
              <a:t>.</a:t>
            </a:r>
            <a:endParaRPr sz="2400" dirty="0">
              <a:solidFill>
                <a:srgbClr val="FFC39F"/>
              </a:solidFill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701717" y="2521594"/>
            <a:ext cx="2813072" cy="2420978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8" y="2686539"/>
            <a:ext cx="3541745" cy="248850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35"/>
          <p:cNvSpPr/>
          <p:nvPr/>
        </p:nvSpPr>
        <p:spPr>
          <a:xfrm>
            <a:off x="447334" y="1522808"/>
            <a:ext cx="1011000" cy="1011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35"/>
          <p:cNvSpPr/>
          <p:nvPr/>
        </p:nvSpPr>
        <p:spPr>
          <a:xfrm>
            <a:off x="2270626" y="1522808"/>
            <a:ext cx="1011000" cy="1011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35"/>
          <p:cNvSpPr/>
          <p:nvPr/>
        </p:nvSpPr>
        <p:spPr>
          <a:xfrm>
            <a:off x="4075023" y="1522808"/>
            <a:ext cx="1011000" cy="1011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35"/>
          <p:cNvSpPr txBox="1">
            <a:spLocks noGrp="1"/>
          </p:cNvSpPr>
          <p:nvPr>
            <p:ph type="title" idx="6"/>
          </p:nvPr>
        </p:nvSpPr>
        <p:spPr>
          <a:xfrm>
            <a:off x="705000" y="341500"/>
            <a:ext cx="7734000" cy="531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 I L A I </a:t>
            </a:r>
            <a:r>
              <a:rPr lang="mr-IN" dirty="0" smtClean="0"/>
              <a:t>–</a:t>
            </a:r>
            <a:r>
              <a:rPr lang="en-US" dirty="0" smtClean="0"/>
              <a:t> N I L A I   E T I S   P A N C A S I L A</a:t>
            </a:r>
            <a:endParaRPr dirty="0"/>
          </a:p>
        </p:txBody>
      </p:sp>
      <p:sp>
        <p:nvSpPr>
          <p:cNvPr id="749" name="Google Shape;749;p35"/>
          <p:cNvSpPr txBox="1">
            <a:spLocks noGrp="1"/>
          </p:cNvSpPr>
          <p:nvPr>
            <p:ph type="title"/>
          </p:nvPr>
        </p:nvSpPr>
        <p:spPr>
          <a:xfrm>
            <a:off x="31260" y="2533808"/>
            <a:ext cx="18414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/>
              <a:t>Religius</a:t>
            </a:r>
            <a:endParaRPr b="1" dirty="0"/>
          </a:p>
        </p:txBody>
      </p:sp>
      <p:sp>
        <p:nvSpPr>
          <p:cNvPr id="750" name="Google Shape;750;p35"/>
          <p:cNvSpPr txBox="1">
            <a:spLocks noGrp="1"/>
          </p:cNvSpPr>
          <p:nvPr>
            <p:ph type="subTitle" idx="1"/>
          </p:nvPr>
        </p:nvSpPr>
        <p:spPr>
          <a:xfrm>
            <a:off x="180806" y="3071133"/>
            <a:ext cx="1533026" cy="14310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 smtClean="0"/>
              <a:t>Suatu</a:t>
            </a:r>
            <a:r>
              <a:rPr lang="en-US" sz="1400" dirty="0" smtClean="0"/>
              <a:t> </a:t>
            </a:r>
            <a:r>
              <a:rPr lang="en-US" sz="1400" dirty="0" err="1" smtClean="0"/>
              <a:t>perbuatan</a:t>
            </a:r>
            <a:r>
              <a:rPr lang="en-US" sz="1400" dirty="0" smtClean="0"/>
              <a:t> </a:t>
            </a:r>
            <a:r>
              <a:rPr lang="en-US" sz="1400" dirty="0" err="1" smtClean="0"/>
              <a:t>dikatakan</a:t>
            </a:r>
            <a:r>
              <a:rPr lang="en-US" sz="1400" dirty="0"/>
              <a:t> </a:t>
            </a:r>
            <a:r>
              <a:rPr lang="en-US" sz="1400" dirty="0" err="1" smtClean="0"/>
              <a:t>baik</a:t>
            </a:r>
            <a:r>
              <a:rPr lang="en-US" sz="1400" dirty="0" smtClean="0"/>
              <a:t> </a:t>
            </a:r>
            <a:r>
              <a:rPr lang="en-US" sz="1400" dirty="0" err="1" smtClean="0"/>
              <a:t>apabila</a:t>
            </a:r>
            <a:r>
              <a:rPr lang="en-US" sz="1400" dirty="0" smtClean="0"/>
              <a:t> </a:t>
            </a:r>
            <a:r>
              <a:rPr lang="en-US" sz="1400" dirty="0" err="1" smtClean="0"/>
              <a:t>tidak</a:t>
            </a:r>
            <a:r>
              <a:rPr lang="en-US" sz="1400" dirty="0" smtClean="0"/>
              <a:t> </a:t>
            </a:r>
            <a:r>
              <a:rPr lang="en-US" sz="1400" dirty="0" err="1" smtClean="0"/>
              <a:t>bertentangan</a:t>
            </a:r>
            <a:r>
              <a:rPr lang="en-US" sz="1400" dirty="0" smtClean="0"/>
              <a:t> </a:t>
            </a:r>
            <a:r>
              <a:rPr lang="en-US" sz="1400" dirty="0" err="1" smtClean="0"/>
              <a:t>dengan</a:t>
            </a:r>
            <a:r>
              <a:rPr lang="en-US" sz="1400" dirty="0" smtClean="0"/>
              <a:t> </a:t>
            </a:r>
            <a:r>
              <a:rPr lang="en-US" sz="1400" dirty="0" err="1" smtClean="0"/>
              <a:t>nilai</a:t>
            </a:r>
            <a:r>
              <a:rPr lang="en-US" sz="1400" dirty="0" smtClean="0"/>
              <a:t>, </a:t>
            </a:r>
            <a:r>
              <a:rPr lang="en-US" sz="1400" dirty="0" err="1" smtClean="0"/>
              <a:t>kaidah</a:t>
            </a:r>
            <a:r>
              <a:rPr lang="en-US" sz="1400" dirty="0" smtClean="0"/>
              <a:t> </a:t>
            </a:r>
            <a:r>
              <a:rPr lang="en-US" sz="1400" dirty="0" err="1" smtClean="0"/>
              <a:t>dan</a:t>
            </a:r>
            <a:r>
              <a:rPr lang="en-US" sz="1400" dirty="0" smtClean="0"/>
              <a:t> </a:t>
            </a:r>
            <a:r>
              <a:rPr lang="en-US" sz="1400" dirty="0" err="1" smtClean="0"/>
              <a:t>hukum</a:t>
            </a:r>
            <a:r>
              <a:rPr lang="en-US" sz="1400" dirty="0" smtClean="0"/>
              <a:t> </a:t>
            </a:r>
            <a:r>
              <a:rPr lang="en-US" sz="1400" dirty="0" err="1" smtClean="0"/>
              <a:t>Tuhan</a:t>
            </a:r>
            <a:endParaRPr sz="1400" dirty="0"/>
          </a:p>
        </p:txBody>
      </p:sp>
      <p:sp>
        <p:nvSpPr>
          <p:cNvPr id="751" name="Google Shape;751;p35"/>
          <p:cNvSpPr txBox="1">
            <a:spLocks noGrp="1"/>
          </p:cNvSpPr>
          <p:nvPr>
            <p:ph type="title" idx="2"/>
          </p:nvPr>
        </p:nvSpPr>
        <p:spPr>
          <a:xfrm>
            <a:off x="1854953" y="2533808"/>
            <a:ext cx="18414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/>
              <a:t>Humanisme</a:t>
            </a:r>
            <a:endParaRPr b="1" dirty="0"/>
          </a:p>
        </p:txBody>
      </p:sp>
      <p:sp>
        <p:nvSpPr>
          <p:cNvPr id="752" name="Google Shape;752;p35"/>
          <p:cNvSpPr txBox="1">
            <a:spLocks noGrp="1"/>
          </p:cNvSpPr>
          <p:nvPr>
            <p:ph type="subTitle" idx="3"/>
          </p:nvPr>
        </p:nvSpPr>
        <p:spPr>
          <a:xfrm>
            <a:off x="2036219" y="3071133"/>
            <a:ext cx="1518214" cy="14310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 smtClean="0"/>
              <a:t>Kemanusiaan</a:t>
            </a:r>
            <a:r>
              <a:rPr lang="en-US" sz="1400" dirty="0" smtClean="0"/>
              <a:t> yang </a:t>
            </a:r>
            <a:r>
              <a:rPr lang="en-US" sz="1400" dirty="0" err="1" smtClean="0"/>
              <a:t>adil</a:t>
            </a:r>
            <a:r>
              <a:rPr lang="en-US" sz="1400" dirty="0" smtClean="0"/>
              <a:t> </a:t>
            </a:r>
            <a:r>
              <a:rPr lang="en-US" sz="1400" dirty="0" err="1" smtClean="0"/>
              <a:t>pada</a:t>
            </a:r>
            <a:r>
              <a:rPr lang="en-US" sz="1400" dirty="0" smtClean="0"/>
              <a:t> </a:t>
            </a:r>
            <a:r>
              <a:rPr lang="en-US" sz="1400" dirty="0" err="1" smtClean="0"/>
              <a:t>diri</a:t>
            </a:r>
            <a:r>
              <a:rPr lang="en-US" sz="1400" dirty="0" smtClean="0"/>
              <a:t> </a:t>
            </a:r>
            <a:r>
              <a:rPr lang="en-US" sz="1400" dirty="0" err="1" smtClean="0"/>
              <a:t>sendiri</a:t>
            </a:r>
            <a:r>
              <a:rPr lang="en-US" sz="1400" dirty="0" smtClean="0"/>
              <a:t>, </a:t>
            </a:r>
            <a:r>
              <a:rPr lang="en-US" sz="1400" dirty="0" err="1" smtClean="0"/>
              <a:t>terhadap</a:t>
            </a:r>
            <a:r>
              <a:rPr lang="en-US" sz="1400" dirty="0" smtClean="0"/>
              <a:t> </a:t>
            </a:r>
            <a:r>
              <a:rPr lang="en-US" sz="1400" dirty="0" err="1" smtClean="0"/>
              <a:t>sesama</a:t>
            </a:r>
            <a:r>
              <a:rPr lang="en-US" sz="1400" dirty="0" smtClean="0"/>
              <a:t>, </a:t>
            </a:r>
            <a:r>
              <a:rPr lang="en-US" sz="1400" dirty="0" err="1" smtClean="0"/>
              <a:t>dan</a:t>
            </a:r>
            <a:r>
              <a:rPr lang="en-US" sz="1400" dirty="0" smtClean="0"/>
              <a:t> </a:t>
            </a:r>
            <a:r>
              <a:rPr lang="en-US" sz="1400" dirty="0" err="1" smtClean="0"/>
              <a:t>terhadap</a:t>
            </a:r>
            <a:r>
              <a:rPr lang="en-US" sz="1400" dirty="0" smtClean="0"/>
              <a:t> </a:t>
            </a:r>
            <a:r>
              <a:rPr lang="en-US" sz="1400" dirty="0" err="1" smtClean="0"/>
              <a:t>Tuhan</a:t>
            </a:r>
            <a:endParaRPr sz="1400" dirty="0"/>
          </a:p>
        </p:txBody>
      </p:sp>
      <p:sp>
        <p:nvSpPr>
          <p:cNvPr id="753" name="Google Shape;753;p35"/>
          <p:cNvSpPr txBox="1">
            <a:spLocks noGrp="1"/>
          </p:cNvSpPr>
          <p:nvPr>
            <p:ph type="title" idx="4"/>
          </p:nvPr>
        </p:nvSpPr>
        <p:spPr>
          <a:xfrm>
            <a:off x="3661637" y="2533808"/>
            <a:ext cx="1841400" cy="401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/>
              <a:t>Pluralis</a:t>
            </a:r>
            <a:endParaRPr b="1" dirty="0"/>
          </a:p>
        </p:txBody>
      </p:sp>
      <p:sp>
        <p:nvSpPr>
          <p:cNvPr id="754" name="Google Shape;754;p35"/>
          <p:cNvSpPr txBox="1">
            <a:spLocks noGrp="1"/>
          </p:cNvSpPr>
          <p:nvPr>
            <p:ph type="subTitle" idx="5"/>
          </p:nvPr>
        </p:nvSpPr>
        <p:spPr>
          <a:xfrm>
            <a:off x="3838236" y="3071133"/>
            <a:ext cx="1520456" cy="14310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 smtClean="0"/>
              <a:t>Suatu</a:t>
            </a:r>
            <a:r>
              <a:rPr lang="en-US" sz="1400" dirty="0" smtClean="0"/>
              <a:t> </a:t>
            </a:r>
            <a:r>
              <a:rPr lang="en-US" sz="1400" dirty="0" err="1" smtClean="0"/>
              <a:t>perbuatan</a:t>
            </a:r>
            <a:r>
              <a:rPr lang="en-US" sz="1400" dirty="0" smtClean="0"/>
              <a:t> </a:t>
            </a:r>
            <a:r>
              <a:rPr lang="en-US" sz="1400" dirty="0" err="1" smtClean="0"/>
              <a:t>dikatakan</a:t>
            </a:r>
            <a:r>
              <a:rPr lang="en-US" sz="1400" dirty="0" smtClean="0"/>
              <a:t> </a:t>
            </a:r>
            <a:r>
              <a:rPr lang="en-US" sz="1400" dirty="0" err="1" smtClean="0"/>
              <a:t>baik</a:t>
            </a:r>
            <a:r>
              <a:rPr lang="en-US" sz="1400" dirty="0" smtClean="0"/>
              <a:t> </a:t>
            </a:r>
            <a:r>
              <a:rPr lang="en-US" sz="1400" dirty="0" err="1" smtClean="0"/>
              <a:t>apabila</a:t>
            </a:r>
            <a:r>
              <a:rPr lang="en-US" sz="1400" dirty="0" smtClean="0"/>
              <a:t> </a:t>
            </a:r>
            <a:r>
              <a:rPr lang="en-US" sz="1400" dirty="0" err="1" smtClean="0"/>
              <a:t>dapat</a:t>
            </a:r>
            <a:r>
              <a:rPr lang="en-US" sz="1400" dirty="0" smtClean="0"/>
              <a:t> </a:t>
            </a:r>
            <a:r>
              <a:rPr lang="en-US" sz="1400" dirty="0" err="1" smtClean="0"/>
              <a:t>memperkuat</a:t>
            </a:r>
            <a:r>
              <a:rPr lang="en-US" sz="1400" dirty="0" smtClean="0"/>
              <a:t> </a:t>
            </a:r>
            <a:r>
              <a:rPr lang="en-US" sz="1400" dirty="0" err="1" smtClean="0"/>
              <a:t>persatuan</a:t>
            </a:r>
            <a:r>
              <a:rPr lang="en-US" sz="1400" dirty="0" smtClean="0"/>
              <a:t> </a:t>
            </a:r>
            <a:r>
              <a:rPr lang="en-US" sz="1400" dirty="0" err="1" smtClean="0"/>
              <a:t>dan</a:t>
            </a:r>
            <a:r>
              <a:rPr lang="en-US" sz="1400" dirty="0" smtClean="0"/>
              <a:t> </a:t>
            </a:r>
            <a:r>
              <a:rPr lang="en-US" sz="1400" dirty="0" err="1" smtClean="0"/>
              <a:t>kesatuan</a:t>
            </a:r>
            <a:endParaRPr sz="1400" dirty="0"/>
          </a:p>
        </p:txBody>
      </p:sp>
      <p:grpSp>
        <p:nvGrpSpPr>
          <p:cNvPr id="761" name="Google Shape;761;p35"/>
          <p:cNvGrpSpPr/>
          <p:nvPr/>
        </p:nvGrpSpPr>
        <p:grpSpPr>
          <a:xfrm>
            <a:off x="4288395" y="1825699"/>
            <a:ext cx="584282" cy="465788"/>
            <a:chOff x="1190625" y="760850"/>
            <a:chExt cx="5235500" cy="4173725"/>
          </a:xfrm>
        </p:grpSpPr>
        <p:sp>
          <p:nvSpPr>
            <p:cNvPr id="762" name="Google Shape;762;p35"/>
            <p:cNvSpPr/>
            <p:nvPr/>
          </p:nvSpPr>
          <p:spPr>
            <a:xfrm>
              <a:off x="1190625" y="760850"/>
              <a:ext cx="5235500" cy="4173725"/>
            </a:xfrm>
            <a:custGeom>
              <a:avLst/>
              <a:gdLst/>
              <a:ahLst/>
              <a:cxnLst/>
              <a:rect l="l" t="t" r="r" b="b"/>
              <a:pathLst>
                <a:path w="209420" h="166949" extrusionOk="0">
                  <a:moveTo>
                    <a:pt x="192995" y="23992"/>
                  </a:moveTo>
                  <a:cubicBezTo>
                    <a:pt x="193053" y="23992"/>
                    <a:pt x="193110" y="24009"/>
                    <a:pt x="193142" y="24041"/>
                  </a:cubicBezTo>
                  <a:lnTo>
                    <a:pt x="202178" y="33077"/>
                  </a:lnTo>
                  <a:cubicBezTo>
                    <a:pt x="202243" y="33142"/>
                    <a:pt x="202243" y="33273"/>
                    <a:pt x="202178" y="33370"/>
                  </a:cubicBezTo>
                  <a:lnTo>
                    <a:pt x="196502" y="39046"/>
                  </a:lnTo>
                  <a:lnTo>
                    <a:pt x="187173" y="29717"/>
                  </a:lnTo>
                  <a:lnTo>
                    <a:pt x="192849" y="24041"/>
                  </a:lnTo>
                  <a:cubicBezTo>
                    <a:pt x="192881" y="24009"/>
                    <a:pt x="192938" y="23992"/>
                    <a:pt x="192995" y="23992"/>
                  </a:cubicBezTo>
                  <a:close/>
                  <a:moveTo>
                    <a:pt x="182541" y="34349"/>
                  </a:moveTo>
                  <a:lnTo>
                    <a:pt x="191870" y="43678"/>
                  </a:lnTo>
                  <a:lnTo>
                    <a:pt x="114855" y="120694"/>
                  </a:lnTo>
                  <a:lnTo>
                    <a:pt x="105525" y="111365"/>
                  </a:lnTo>
                  <a:lnTo>
                    <a:pt x="182541" y="34349"/>
                  </a:lnTo>
                  <a:close/>
                  <a:moveTo>
                    <a:pt x="101252" y="116355"/>
                  </a:moveTo>
                  <a:lnTo>
                    <a:pt x="109864" y="124967"/>
                  </a:lnTo>
                  <a:lnTo>
                    <a:pt x="93717" y="132502"/>
                  </a:lnTo>
                  <a:lnTo>
                    <a:pt x="101252" y="116355"/>
                  </a:lnTo>
                  <a:close/>
                  <a:moveTo>
                    <a:pt x="174125" y="6557"/>
                  </a:moveTo>
                  <a:cubicBezTo>
                    <a:pt x="178072" y="6557"/>
                    <a:pt x="181301" y="9786"/>
                    <a:pt x="181301" y="13733"/>
                  </a:cubicBezTo>
                  <a:lnTo>
                    <a:pt x="181301" y="26325"/>
                  </a:lnTo>
                  <a:lnTo>
                    <a:pt x="166916" y="40710"/>
                  </a:lnTo>
                  <a:lnTo>
                    <a:pt x="166916" y="24204"/>
                  </a:lnTo>
                  <a:cubicBezTo>
                    <a:pt x="166916" y="22736"/>
                    <a:pt x="165970" y="21464"/>
                    <a:pt x="164567" y="21073"/>
                  </a:cubicBezTo>
                  <a:cubicBezTo>
                    <a:pt x="164260" y="20978"/>
                    <a:pt x="163946" y="20932"/>
                    <a:pt x="163636" y="20932"/>
                  </a:cubicBezTo>
                  <a:cubicBezTo>
                    <a:pt x="162560" y="20932"/>
                    <a:pt x="161521" y="21481"/>
                    <a:pt x="160914" y="22443"/>
                  </a:cubicBezTo>
                  <a:lnTo>
                    <a:pt x="147964" y="42569"/>
                  </a:lnTo>
                  <a:lnTo>
                    <a:pt x="135014" y="22443"/>
                  </a:lnTo>
                  <a:cubicBezTo>
                    <a:pt x="134406" y="21481"/>
                    <a:pt x="133387" y="20932"/>
                    <a:pt x="132305" y="20932"/>
                  </a:cubicBezTo>
                  <a:cubicBezTo>
                    <a:pt x="131992" y="20932"/>
                    <a:pt x="131675" y="20978"/>
                    <a:pt x="131360" y="21073"/>
                  </a:cubicBezTo>
                  <a:cubicBezTo>
                    <a:pt x="129958" y="21464"/>
                    <a:pt x="129012" y="22736"/>
                    <a:pt x="129012" y="24204"/>
                  </a:cubicBezTo>
                  <a:lnTo>
                    <a:pt x="129012" y="59075"/>
                  </a:lnTo>
                  <a:cubicBezTo>
                    <a:pt x="129012" y="60869"/>
                    <a:pt x="130479" y="62337"/>
                    <a:pt x="132274" y="62337"/>
                  </a:cubicBezTo>
                  <a:cubicBezTo>
                    <a:pt x="134100" y="62337"/>
                    <a:pt x="135536" y="60869"/>
                    <a:pt x="135536" y="59075"/>
                  </a:cubicBezTo>
                  <a:lnTo>
                    <a:pt x="135536" y="35328"/>
                  </a:lnTo>
                  <a:lnTo>
                    <a:pt x="145224" y="50365"/>
                  </a:lnTo>
                  <a:cubicBezTo>
                    <a:pt x="145811" y="51311"/>
                    <a:pt x="146855" y="51866"/>
                    <a:pt x="147964" y="51866"/>
                  </a:cubicBezTo>
                  <a:cubicBezTo>
                    <a:pt x="149073" y="51866"/>
                    <a:pt x="150117" y="51311"/>
                    <a:pt x="150736" y="50365"/>
                  </a:cubicBezTo>
                  <a:lnTo>
                    <a:pt x="160392" y="35328"/>
                  </a:lnTo>
                  <a:lnTo>
                    <a:pt x="160392" y="47267"/>
                  </a:lnTo>
                  <a:lnTo>
                    <a:pt x="99556" y="108103"/>
                  </a:lnTo>
                  <a:lnTo>
                    <a:pt x="79984" y="108103"/>
                  </a:lnTo>
                  <a:cubicBezTo>
                    <a:pt x="78157" y="108103"/>
                    <a:pt x="76722" y="109570"/>
                    <a:pt x="76722" y="111365"/>
                  </a:cubicBezTo>
                  <a:cubicBezTo>
                    <a:pt x="76722" y="113159"/>
                    <a:pt x="78157" y="114627"/>
                    <a:pt x="79984" y="114627"/>
                  </a:cubicBezTo>
                  <a:lnTo>
                    <a:pt x="94826" y="114627"/>
                  </a:lnTo>
                  <a:lnTo>
                    <a:pt x="84877" y="135993"/>
                  </a:lnTo>
                  <a:lnTo>
                    <a:pt x="52094" y="135993"/>
                  </a:lnTo>
                  <a:cubicBezTo>
                    <a:pt x="50267" y="135993"/>
                    <a:pt x="48799" y="137460"/>
                    <a:pt x="48799" y="139255"/>
                  </a:cubicBezTo>
                  <a:cubicBezTo>
                    <a:pt x="48799" y="141081"/>
                    <a:pt x="50267" y="142517"/>
                    <a:pt x="52094" y="142517"/>
                  </a:cubicBezTo>
                  <a:lnTo>
                    <a:pt x="86965" y="142517"/>
                  </a:lnTo>
                  <a:cubicBezTo>
                    <a:pt x="87421" y="142517"/>
                    <a:pt x="87878" y="142419"/>
                    <a:pt x="88335" y="142223"/>
                  </a:cubicBezTo>
                  <a:lnTo>
                    <a:pt x="114496" y="130023"/>
                  </a:lnTo>
                  <a:cubicBezTo>
                    <a:pt x="114822" y="129860"/>
                    <a:pt x="115148" y="129632"/>
                    <a:pt x="115409" y="129371"/>
                  </a:cubicBezTo>
                  <a:lnTo>
                    <a:pt x="130153" y="114627"/>
                  </a:lnTo>
                  <a:lnTo>
                    <a:pt x="156673" y="114627"/>
                  </a:lnTo>
                  <a:cubicBezTo>
                    <a:pt x="158500" y="114627"/>
                    <a:pt x="159968" y="113159"/>
                    <a:pt x="159968" y="111365"/>
                  </a:cubicBezTo>
                  <a:cubicBezTo>
                    <a:pt x="159968" y="109570"/>
                    <a:pt x="158500" y="108103"/>
                    <a:pt x="156673" y="108103"/>
                  </a:cubicBezTo>
                  <a:lnTo>
                    <a:pt x="136677" y="108103"/>
                  </a:lnTo>
                  <a:lnTo>
                    <a:pt x="181301" y="63479"/>
                  </a:lnTo>
                  <a:lnTo>
                    <a:pt x="181301" y="153216"/>
                  </a:lnTo>
                  <a:cubicBezTo>
                    <a:pt x="181301" y="157163"/>
                    <a:pt x="178072" y="160392"/>
                    <a:pt x="174125" y="160392"/>
                  </a:cubicBezTo>
                  <a:lnTo>
                    <a:pt x="13733" y="160392"/>
                  </a:lnTo>
                  <a:cubicBezTo>
                    <a:pt x="9753" y="160392"/>
                    <a:pt x="6524" y="157163"/>
                    <a:pt x="6524" y="153216"/>
                  </a:cubicBezTo>
                  <a:lnTo>
                    <a:pt x="6524" y="13733"/>
                  </a:lnTo>
                  <a:cubicBezTo>
                    <a:pt x="6524" y="9786"/>
                    <a:pt x="9753" y="6557"/>
                    <a:pt x="13733" y="6557"/>
                  </a:cubicBezTo>
                  <a:close/>
                  <a:moveTo>
                    <a:pt x="13733" y="0"/>
                  </a:moveTo>
                  <a:cubicBezTo>
                    <a:pt x="6165" y="0"/>
                    <a:pt x="0" y="6165"/>
                    <a:pt x="0" y="13733"/>
                  </a:cubicBezTo>
                  <a:lnTo>
                    <a:pt x="0" y="153216"/>
                  </a:lnTo>
                  <a:cubicBezTo>
                    <a:pt x="0" y="160784"/>
                    <a:pt x="6165" y="166949"/>
                    <a:pt x="13733" y="166949"/>
                  </a:cubicBezTo>
                  <a:lnTo>
                    <a:pt x="174125" y="166949"/>
                  </a:lnTo>
                  <a:cubicBezTo>
                    <a:pt x="181693" y="166949"/>
                    <a:pt x="187858" y="160784"/>
                    <a:pt x="187858" y="153216"/>
                  </a:cubicBezTo>
                  <a:lnTo>
                    <a:pt x="187858" y="56922"/>
                  </a:lnTo>
                  <a:lnTo>
                    <a:pt x="206777" y="38002"/>
                  </a:lnTo>
                  <a:cubicBezTo>
                    <a:pt x="209420" y="35360"/>
                    <a:pt x="209420" y="31087"/>
                    <a:pt x="206777" y="28445"/>
                  </a:cubicBezTo>
                  <a:lnTo>
                    <a:pt x="197774" y="19409"/>
                  </a:lnTo>
                  <a:cubicBezTo>
                    <a:pt x="196502" y="18137"/>
                    <a:pt x="194806" y="17452"/>
                    <a:pt x="193012" y="17452"/>
                  </a:cubicBezTo>
                  <a:cubicBezTo>
                    <a:pt x="191185" y="17452"/>
                    <a:pt x="189489" y="18137"/>
                    <a:pt x="188217" y="19409"/>
                  </a:cubicBezTo>
                  <a:lnTo>
                    <a:pt x="187858" y="19801"/>
                  </a:lnTo>
                  <a:lnTo>
                    <a:pt x="187858" y="13733"/>
                  </a:lnTo>
                  <a:cubicBezTo>
                    <a:pt x="187858" y="6165"/>
                    <a:pt x="181693" y="0"/>
                    <a:pt x="17412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1713350" y="1284400"/>
              <a:ext cx="686675" cy="1034875"/>
            </a:xfrm>
            <a:custGeom>
              <a:avLst/>
              <a:gdLst/>
              <a:ahLst/>
              <a:cxnLst/>
              <a:rect l="l" t="t" r="r" b="b"/>
              <a:pathLst>
                <a:path w="27467" h="41395" extrusionOk="0">
                  <a:moveTo>
                    <a:pt x="3295" y="0"/>
                  </a:moveTo>
                  <a:cubicBezTo>
                    <a:pt x="1468" y="0"/>
                    <a:pt x="0" y="1436"/>
                    <a:pt x="0" y="3262"/>
                  </a:cubicBezTo>
                  <a:lnTo>
                    <a:pt x="0" y="38133"/>
                  </a:lnTo>
                  <a:cubicBezTo>
                    <a:pt x="0" y="39927"/>
                    <a:pt x="1468" y="41395"/>
                    <a:pt x="3295" y="41395"/>
                  </a:cubicBezTo>
                  <a:lnTo>
                    <a:pt x="24204" y="41395"/>
                  </a:lnTo>
                  <a:cubicBezTo>
                    <a:pt x="25998" y="41395"/>
                    <a:pt x="27466" y="39927"/>
                    <a:pt x="27466" y="38133"/>
                  </a:cubicBezTo>
                  <a:cubicBezTo>
                    <a:pt x="27466" y="36306"/>
                    <a:pt x="25998" y="34871"/>
                    <a:pt x="24204" y="34871"/>
                  </a:cubicBezTo>
                  <a:lnTo>
                    <a:pt x="6557" y="34871"/>
                  </a:lnTo>
                  <a:lnTo>
                    <a:pt x="6557" y="23976"/>
                  </a:lnTo>
                  <a:lnTo>
                    <a:pt x="20714" y="23976"/>
                  </a:lnTo>
                  <a:cubicBezTo>
                    <a:pt x="22508" y="23976"/>
                    <a:pt x="23976" y="22508"/>
                    <a:pt x="23976" y="20681"/>
                  </a:cubicBezTo>
                  <a:cubicBezTo>
                    <a:pt x="23976" y="18887"/>
                    <a:pt x="22508" y="17419"/>
                    <a:pt x="20714" y="17419"/>
                  </a:cubicBezTo>
                  <a:lnTo>
                    <a:pt x="6557" y="17419"/>
                  </a:lnTo>
                  <a:lnTo>
                    <a:pt x="6557" y="6524"/>
                  </a:lnTo>
                  <a:lnTo>
                    <a:pt x="24204" y="6524"/>
                  </a:lnTo>
                  <a:cubicBezTo>
                    <a:pt x="25998" y="6524"/>
                    <a:pt x="27466" y="5056"/>
                    <a:pt x="27466" y="3262"/>
                  </a:cubicBezTo>
                  <a:cubicBezTo>
                    <a:pt x="27466" y="1436"/>
                    <a:pt x="25998" y="0"/>
                    <a:pt x="2420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5"/>
            <p:cNvSpPr/>
            <p:nvPr/>
          </p:nvSpPr>
          <p:spPr>
            <a:xfrm>
              <a:off x="2488075" y="1284125"/>
              <a:ext cx="881575" cy="1035150"/>
            </a:xfrm>
            <a:custGeom>
              <a:avLst/>
              <a:gdLst/>
              <a:ahLst/>
              <a:cxnLst/>
              <a:rect l="l" t="t" r="r" b="b"/>
              <a:pathLst>
                <a:path w="35263" h="41406" extrusionOk="0">
                  <a:moveTo>
                    <a:pt x="3677" y="1"/>
                  </a:moveTo>
                  <a:cubicBezTo>
                    <a:pt x="2958" y="1"/>
                    <a:pt x="2234" y="238"/>
                    <a:pt x="1631" y="729"/>
                  </a:cubicBezTo>
                  <a:cubicBezTo>
                    <a:pt x="229" y="1838"/>
                    <a:pt x="0" y="3893"/>
                    <a:pt x="1109" y="5296"/>
                  </a:cubicBezTo>
                  <a:lnTo>
                    <a:pt x="13440" y="20692"/>
                  </a:lnTo>
                  <a:lnTo>
                    <a:pt x="1109" y="36089"/>
                  </a:lnTo>
                  <a:cubicBezTo>
                    <a:pt x="0" y="37492"/>
                    <a:pt x="229" y="39547"/>
                    <a:pt x="1631" y="40688"/>
                  </a:cubicBezTo>
                  <a:cubicBezTo>
                    <a:pt x="2218" y="41178"/>
                    <a:pt x="2969" y="41406"/>
                    <a:pt x="3686" y="41406"/>
                  </a:cubicBezTo>
                  <a:cubicBezTo>
                    <a:pt x="4632" y="41406"/>
                    <a:pt x="5578" y="40982"/>
                    <a:pt x="6231" y="40166"/>
                  </a:cubicBezTo>
                  <a:lnTo>
                    <a:pt x="17615" y="25944"/>
                  </a:lnTo>
                  <a:lnTo>
                    <a:pt x="28999" y="40166"/>
                  </a:lnTo>
                  <a:cubicBezTo>
                    <a:pt x="29652" y="40982"/>
                    <a:pt x="30598" y="41406"/>
                    <a:pt x="31576" y="41406"/>
                  </a:cubicBezTo>
                  <a:cubicBezTo>
                    <a:pt x="32294" y="41406"/>
                    <a:pt x="33012" y="41178"/>
                    <a:pt x="33599" y="40688"/>
                  </a:cubicBezTo>
                  <a:cubicBezTo>
                    <a:pt x="35034" y="39547"/>
                    <a:pt x="35262" y="37492"/>
                    <a:pt x="34121" y="36089"/>
                  </a:cubicBezTo>
                  <a:lnTo>
                    <a:pt x="21790" y="20692"/>
                  </a:lnTo>
                  <a:lnTo>
                    <a:pt x="34121" y="5296"/>
                  </a:lnTo>
                  <a:cubicBezTo>
                    <a:pt x="35262" y="3893"/>
                    <a:pt x="35034" y="1838"/>
                    <a:pt x="33599" y="729"/>
                  </a:cubicBezTo>
                  <a:cubicBezTo>
                    <a:pt x="32996" y="238"/>
                    <a:pt x="32272" y="1"/>
                    <a:pt x="31553" y="1"/>
                  </a:cubicBezTo>
                  <a:cubicBezTo>
                    <a:pt x="30598" y="1"/>
                    <a:pt x="29650" y="419"/>
                    <a:pt x="28999" y="1218"/>
                  </a:cubicBezTo>
                  <a:lnTo>
                    <a:pt x="17615" y="15473"/>
                  </a:lnTo>
                  <a:lnTo>
                    <a:pt x="6231" y="1218"/>
                  </a:lnTo>
                  <a:cubicBezTo>
                    <a:pt x="5580" y="419"/>
                    <a:pt x="4632" y="1"/>
                    <a:pt x="367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3449550" y="1284400"/>
              <a:ext cx="875850" cy="1034900"/>
            </a:xfrm>
            <a:custGeom>
              <a:avLst/>
              <a:gdLst/>
              <a:ahLst/>
              <a:cxnLst/>
              <a:rect l="l" t="t" r="r" b="b"/>
              <a:pathLst>
                <a:path w="35034" h="41396" extrusionOk="0">
                  <a:moveTo>
                    <a:pt x="20192" y="6524"/>
                  </a:moveTo>
                  <a:cubicBezTo>
                    <a:pt x="21138" y="6524"/>
                    <a:pt x="21953" y="7177"/>
                    <a:pt x="22116" y="8090"/>
                  </a:cubicBezTo>
                  <a:lnTo>
                    <a:pt x="25378" y="24400"/>
                  </a:lnTo>
                  <a:lnTo>
                    <a:pt x="9656" y="24400"/>
                  </a:lnTo>
                  <a:lnTo>
                    <a:pt x="12917" y="8090"/>
                  </a:lnTo>
                  <a:cubicBezTo>
                    <a:pt x="13081" y="7177"/>
                    <a:pt x="13896" y="6524"/>
                    <a:pt x="14842" y="6524"/>
                  </a:cubicBezTo>
                  <a:close/>
                  <a:moveTo>
                    <a:pt x="14842" y="0"/>
                  </a:moveTo>
                  <a:cubicBezTo>
                    <a:pt x="10797" y="0"/>
                    <a:pt x="7274" y="2871"/>
                    <a:pt x="6491" y="6818"/>
                  </a:cubicBezTo>
                  <a:lnTo>
                    <a:pt x="359" y="37481"/>
                  </a:lnTo>
                  <a:cubicBezTo>
                    <a:pt x="0" y="39242"/>
                    <a:pt x="1142" y="40971"/>
                    <a:pt x="2936" y="41330"/>
                  </a:cubicBezTo>
                  <a:cubicBezTo>
                    <a:pt x="3154" y="41374"/>
                    <a:pt x="3372" y="41396"/>
                    <a:pt x="3587" y="41396"/>
                  </a:cubicBezTo>
                  <a:cubicBezTo>
                    <a:pt x="5105" y="41396"/>
                    <a:pt x="6471" y="40324"/>
                    <a:pt x="6785" y="38753"/>
                  </a:cubicBezTo>
                  <a:lnTo>
                    <a:pt x="8351" y="30924"/>
                  </a:lnTo>
                  <a:lnTo>
                    <a:pt x="26683" y="30924"/>
                  </a:lnTo>
                  <a:lnTo>
                    <a:pt x="28249" y="38753"/>
                  </a:lnTo>
                  <a:cubicBezTo>
                    <a:pt x="28575" y="40318"/>
                    <a:pt x="29945" y="41395"/>
                    <a:pt x="31446" y="41395"/>
                  </a:cubicBezTo>
                  <a:cubicBezTo>
                    <a:pt x="31674" y="41395"/>
                    <a:pt x="31902" y="41362"/>
                    <a:pt x="32098" y="41330"/>
                  </a:cubicBezTo>
                  <a:cubicBezTo>
                    <a:pt x="33859" y="40971"/>
                    <a:pt x="35034" y="39242"/>
                    <a:pt x="34675" y="37481"/>
                  </a:cubicBezTo>
                  <a:lnTo>
                    <a:pt x="28542" y="6818"/>
                  </a:lnTo>
                  <a:cubicBezTo>
                    <a:pt x="27760" y="2871"/>
                    <a:pt x="24237" y="0"/>
                    <a:pt x="201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1713350" y="2591625"/>
              <a:ext cx="512150" cy="512175"/>
            </a:xfrm>
            <a:custGeom>
              <a:avLst/>
              <a:gdLst/>
              <a:ahLst/>
              <a:cxnLst/>
              <a:rect l="l" t="t" r="r" b="b"/>
              <a:pathLst>
                <a:path w="20486" h="20487" extrusionOk="0">
                  <a:moveTo>
                    <a:pt x="10243" y="6525"/>
                  </a:moveTo>
                  <a:cubicBezTo>
                    <a:pt x="12298" y="6525"/>
                    <a:pt x="13962" y="8189"/>
                    <a:pt x="13962" y="10244"/>
                  </a:cubicBezTo>
                  <a:cubicBezTo>
                    <a:pt x="13962" y="12299"/>
                    <a:pt x="12298" y="13962"/>
                    <a:pt x="10243" y="13962"/>
                  </a:cubicBezTo>
                  <a:cubicBezTo>
                    <a:pt x="8221" y="13962"/>
                    <a:pt x="6557" y="12299"/>
                    <a:pt x="6557" y="10244"/>
                  </a:cubicBezTo>
                  <a:cubicBezTo>
                    <a:pt x="6557" y="8189"/>
                    <a:pt x="8221" y="6525"/>
                    <a:pt x="10243" y="6525"/>
                  </a:cubicBezTo>
                  <a:close/>
                  <a:moveTo>
                    <a:pt x="10243" y="1"/>
                  </a:moveTo>
                  <a:cubicBezTo>
                    <a:pt x="4600" y="1"/>
                    <a:pt x="0" y="4600"/>
                    <a:pt x="0" y="10244"/>
                  </a:cubicBezTo>
                  <a:cubicBezTo>
                    <a:pt x="0" y="15887"/>
                    <a:pt x="4600" y="20486"/>
                    <a:pt x="10243" y="20486"/>
                  </a:cubicBezTo>
                  <a:cubicBezTo>
                    <a:pt x="15886" y="20486"/>
                    <a:pt x="20486" y="15887"/>
                    <a:pt x="20486" y="10244"/>
                  </a:cubicBezTo>
                  <a:cubicBezTo>
                    <a:pt x="20486" y="4600"/>
                    <a:pt x="15886" y="1"/>
                    <a:pt x="1024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1713350" y="3288875"/>
              <a:ext cx="512150" cy="512175"/>
            </a:xfrm>
            <a:custGeom>
              <a:avLst/>
              <a:gdLst/>
              <a:ahLst/>
              <a:cxnLst/>
              <a:rect l="l" t="t" r="r" b="b"/>
              <a:pathLst>
                <a:path w="20486" h="20487" extrusionOk="0">
                  <a:moveTo>
                    <a:pt x="10243" y="6558"/>
                  </a:moveTo>
                  <a:cubicBezTo>
                    <a:pt x="12298" y="6558"/>
                    <a:pt x="13962" y="8189"/>
                    <a:pt x="13962" y="10244"/>
                  </a:cubicBezTo>
                  <a:cubicBezTo>
                    <a:pt x="13962" y="12299"/>
                    <a:pt x="12298" y="13962"/>
                    <a:pt x="10243" y="13962"/>
                  </a:cubicBezTo>
                  <a:cubicBezTo>
                    <a:pt x="8221" y="13962"/>
                    <a:pt x="6557" y="12299"/>
                    <a:pt x="6557" y="10244"/>
                  </a:cubicBezTo>
                  <a:cubicBezTo>
                    <a:pt x="6557" y="8189"/>
                    <a:pt x="8221" y="6558"/>
                    <a:pt x="10243" y="6558"/>
                  </a:cubicBezTo>
                  <a:close/>
                  <a:moveTo>
                    <a:pt x="10243" y="1"/>
                  </a:moveTo>
                  <a:cubicBezTo>
                    <a:pt x="4600" y="1"/>
                    <a:pt x="0" y="4600"/>
                    <a:pt x="0" y="10244"/>
                  </a:cubicBezTo>
                  <a:cubicBezTo>
                    <a:pt x="0" y="15887"/>
                    <a:pt x="4600" y="20486"/>
                    <a:pt x="10243" y="20486"/>
                  </a:cubicBezTo>
                  <a:cubicBezTo>
                    <a:pt x="15886" y="20486"/>
                    <a:pt x="20486" y="15887"/>
                    <a:pt x="20486" y="10244"/>
                  </a:cubicBezTo>
                  <a:cubicBezTo>
                    <a:pt x="20486" y="4600"/>
                    <a:pt x="15886" y="1"/>
                    <a:pt x="1024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1713350" y="3986125"/>
              <a:ext cx="512150" cy="512175"/>
            </a:xfrm>
            <a:custGeom>
              <a:avLst/>
              <a:gdLst/>
              <a:ahLst/>
              <a:cxnLst/>
              <a:rect l="l" t="t" r="r" b="b"/>
              <a:pathLst>
                <a:path w="20486" h="20487" extrusionOk="0">
                  <a:moveTo>
                    <a:pt x="10243" y="6557"/>
                  </a:moveTo>
                  <a:cubicBezTo>
                    <a:pt x="12298" y="6557"/>
                    <a:pt x="13962" y="8221"/>
                    <a:pt x="13962" y="10244"/>
                  </a:cubicBezTo>
                  <a:cubicBezTo>
                    <a:pt x="13962" y="12299"/>
                    <a:pt x="12298" y="13962"/>
                    <a:pt x="10243" y="13962"/>
                  </a:cubicBezTo>
                  <a:cubicBezTo>
                    <a:pt x="8221" y="13962"/>
                    <a:pt x="6557" y="12299"/>
                    <a:pt x="6557" y="10244"/>
                  </a:cubicBezTo>
                  <a:cubicBezTo>
                    <a:pt x="6557" y="8221"/>
                    <a:pt x="8221" y="6557"/>
                    <a:pt x="10243" y="6557"/>
                  </a:cubicBezTo>
                  <a:close/>
                  <a:moveTo>
                    <a:pt x="10243" y="1"/>
                  </a:moveTo>
                  <a:cubicBezTo>
                    <a:pt x="4600" y="1"/>
                    <a:pt x="0" y="4600"/>
                    <a:pt x="0" y="10244"/>
                  </a:cubicBezTo>
                  <a:cubicBezTo>
                    <a:pt x="0" y="15887"/>
                    <a:pt x="4600" y="20486"/>
                    <a:pt x="10243" y="20486"/>
                  </a:cubicBezTo>
                  <a:cubicBezTo>
                    <a:pt x="15886" y="20486"/>
                    <a:pt x="20486" y="15887"/>
                    <a:pt x="20486" y="10244"/>
                  </a:cubicBezTo>
                  <a:cubicBezTo>
                    <a:pt x="20486" y="4600"/>
                    <a:pt x="15886" y="1"/>
                    <a:pt x="1024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2410600" y="2766150"/>
              <a:ext cx="1558425" cy="163125"/>
            </a:xfrm>
            <a:custGeom>
              <a:avLst/>
              <a:gdLst/>
              <a:ahLst/>
              <a:cxnLst/>
              <a:rect l="l" t="t" r="r" b="b"/>
              <a:pathLst>
                <a:path w="62337" h="6525" extrusionOk="0">
                  <a:moveTo>
                    <a:pt x="3295" y="1"/>
                  </a:moveTo>
                  <a:cubicBezTo>
                    <a:pt x="1468" y="1"/>
                    <a:pt x="0" y="1468"/>
                    <a:pt x="0" y="3263"/>
                  </a:cubicBezTo>
                  <a:cubicBezTo>
                    <a:pt x="0" y="5057"/>
                    <a:pt x="1468" y="6525"/>
                    <a:pt x="3295" y="6525"/>
                  </a:cubicBezTo>
                  <a:lnTo>
                    <a:pt x="59075" y="6525"/>
                  </a:lnTo>
                  <a:cubicBezTo>
                    <a:pt x="60869" y="6525"/>
                    <a:pt x="62337" y="5057"/>
                    <a:pt x="62337" y="3263"/>
                  </a:cubicBezTo>
                  <a:cubicBezTo>
                    <a:pt x="62337" y="1468"/>
                    <a:pt x="60869" y="1"/>
                    <a:pt x="5907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2410600" y="3463400"/>
              <a:ext cx="512150" cy="163125"/>
            </a:xfrm>
            <a:custGeom>
              <a:avLst/>
              <a:gdLst/>
              <a:ahLst/>
              <a:cxnLst/>
              <a:rect l="l" t="t" r="r" b="b"/>
              <a:pathLst>
                <a:path w="20486" h="6525" extrusionOk="0">
                  <a:moveTo>
                    <a:pt x="3295" y="1"/>
                  </a:moveTo>
                  <a:cubicBezTo>
                    <a:pt x="1468" y="1"/>
                    <a:pt x="0" y="1468"/>
                    <a:pt x="0" y="3263"/>
                  </a:cubicBezTo>
                  <a:cubicBezTo>
                    <a:pt x="0" y="5057"/>
                    <a:pt x="1468" y="6525"/>
                    <a:pt x="3295" y="6525"/>
                  </a:cubicBezTo>
                  <a:lnTo>
                    <a:pt x="17224" y="6525"/>
                  </a:lnTo>
                  <a:cubicBezTo>
                    <a:pt x="19050" y="6525"/>
                    <a:pt x="20486" y="5057"/>
                    <a:pt x="20486" y="3263"/>
                  </a:cubicBezTo>
                  <a:cubicBezTo>
                    <a:pt x="20486" y="1468"/>
                    <a:pt x="19050" y="1"/>
                    <a:pt x="1722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747;p35"/>
          <p:cNvSpPr/>
          <p:nvPr/>
        </p:nvSpPr>
        <p:spPr>
          <a:xfrm>
            <a:off x="5876174" y="1522808"/>
            <a:ext cx="1011000" cy="1011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753;p35"/>
          <p:cNvSpPr txBox="1">
            <a:spLocks/>
          </p:cNvSpPr>
          <p:nvPr/>
        </p:nvSpPr>
        <p:spPr>
          <a:xfrm>
            <a:off x="5462788" y="253380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fr-FR" b="1" dirty="0" err="1" smtClean="0"/>
              <a:t>Dialogis</a:t>
            </a:r>
            <a:endParaRPr lang="fr-FR" b="1" dirty="0"/>
          </a:p>
        </p:txBody>
      </p:sp>
      <p:sp>
        <p:nvSpPr>
          <p:cNvPr id="32" name="Google Shape;754;p35"/>
          <p:cNvSpPr txBox="1">
            <a:spLocks/>
          </p:cNvSpPr>
          <p:nvPr/>
        </p:nvSpPr>
        <p:spPr>
          <a:xfrm>
            <a:off x="5668862" y="3071133"/>
            <a:ext cx="1541049" cy="143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/>
            <a:r>
              <a:rPr lang="tr-TR" sz="1400" dirty="0" err="1" smtClean="0"/>
              <a:t>Memiliki</a:t>
            </a:r>
            <a:r>
              <a:rPr lang="tr-TR" sz="1400" dirty="0" smtClean="0"/>
              <a:t> 3 unsur </a:t>
            </a:r>
            <a:r>
              <a:rPr lang="tr-TR" sz="1400" dirty="0" err="1" smtClean="0"/>
              <a:t>penting</a:t>
            </a:r>
            <a:r>
              <a:rPr lang="tr-TR" sz="1400" dirty="0" smtClean="0"/>
              <a:t> </a:t>
            </a:r>
            <a:r>
              <a:rPr lang="tr-TR" sz="1400" dirty="0" err="1" smtClean="0"/>
              <a:t>yaitu</a:t>
            </a:r>
            <a:r>
              <a:rPr lang="tr-TR" sz="1400" dirty="0" smtClean="0"/>
              <a:t> </a:t>
            </a:r>
            <a:r>
              <a:rPr lang="tr-TR" sz="1400" dirty="0" err="1" smtClean="0"/>
              <a:t>perwakilan</a:t>
            </a:r>
            <a:r>
              <a:rPr lang="tr-TR" sz="1400" dirty="0" smtClean="0"/>
              <a:t>, </a:t>
            </a:r>
            <a:r>
              <a:rPr lang="tr-TR" sz="1400" dirty="0" err="1" smtClean="0"/>
              <a:t>kedaulatan</a:t>
            </a:r>
            <a:r>
              <a:rPr lang="tr-TR" sz="1400" dirty="0" smtClean="0"/>
              <a:t> </a:t>
            </a:r>
            <a:r>
              <a:rPr lang="tr-TR" sz="1400" dirty="0" err="1" smtClean="0"/>
              <a:t>rakyat</a:t>
            </a:r>
            <a:r>
              <a:rPr lang="tr-TR" sz="1400" dirty="0" smtClean="0"/>
              <a:t>, dan </a:t>
            </a:r>
            <a:r>
              <a:rPr lang="tr-TR" sz="1400" dirty="0" err="1" smtClean="0"/>
              <a:t>kerakyatan</a:t>
            </a:r>
            <a:endParaRPr lang="tr-TR" sz="1400" dirty="0"/>
          </a:p>
        </p:txBody>
      </p:sp>
      <p:sp>
        <p:nvSpPr>
          <p:cNvPr id="44" name="Google Shape;746;p35"/>
          <p:cNvSpPr/>
          <p:nvPr/>
        </p:nvSpPr>
        <p:spPr>
          <a:xfrm>
            <a:off x="7746193" y="1522808"/>
            <a:ext cx="1011000" cy="1011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751;p35"/>
          <p:cNvSpPr txBox="1">
            <a:spLocks/>
          </p:cNvSpPr>
          <p:nvPr/>
        </p:nvSpPr>
        <p:spPr>
          <a:xfrm>
            <a:off x="7330520" y="253380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Font typeface="Oswald Regular"/>
              <a:buNone/>
              <a:defRPr sz="1400" b="0" i="0" u="none" strike="noStrike" cap="none">
                <a:solidFill>
                  <a:srgbClr val="FF778A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r>
              <a:rPr lang="fr-FR" b="1" dirty="0" smtClean="0"/>
              <a:t>Adil</a:t>
            </a:r>
            <a:endParaRPr lang="fr-FR" b="1" dirty="0"/>
          </a:p>
        </p:txBody>
      </p:sp>
      <p:sp>
        <p:nvSpPr>
          <p:cNvPr id="46" name="Google Shape;752;p35"/>
          <p:cNvSpPr txBox="1">
            <a:spLocks/>
          </p:cNvSpPr>
          <p:nvPr/>
        </p:nvSpPr>
        <p:spPr>
          <a:xfrm>
            <a:off x="7485375" y="3071133"/>
            <a:ext cx="1533537" cy="143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/>
            <a:r>
              <a:rPr lang="tr-TR" sz="1400" dirty="0" err="1" smtClean="0"/>
              <a:t>Kemanusiaan</a:t>
            </a:r>
            <a:r>
              <a:rPr lang="tr-TR" sz="1400" dirty="0" smtClean="0"/>
              <a:t> </a:t>
            </a:r>
            <a:r>
              <a:rPr lang="tr-TR" sz="1400" dirty="0" err="1" smtClean="0"/>
              <a:t>yang</a:t>
            </a:r>
            <a:r>
              <a:rPr lang="tr-TR" sz="1400" dirty="0" smtClean="0"/>
              <a:t> adil </a:t>
            </a:r>
            <a:r>
              <a:rPr lang="tr-TR" sz="1400" dirty="0" err="1" smtClean="0"/>
              <a:t>pada</a:t>
            </a:r>
            <a:r>
              <a:rPr lang="tr-TR" sz="1400" dirty="0" smtClean="0"/>
              <a:t> diri </a:t>
            </a:r>
            <a:r>
              <a:rPr lang="tr-TR" sz="1400" dirty="0" err="1" smtClean="0"/>
              <a:t>sendiri</a:t>
            </a:r>
            <a:r>
              <a:rPr lang="tr-TR" sz="1400" dirty="0" smtClean="0"/>
              <a:t>, </a:t>
            </a:r>
            <a:r>
              <a:rPr lang="tr-TR" sz="1400" dirty="0" err="1" smtClean="0"/>
              <a:t>terhadap</a:t>
            </a:r>
            <a:r>
              <a:rPr lang="tr-TR" sz="1400" dirty="0" smtClean="0"/>
              <a:t> </a:t>
            </a:r>
            <a:r>
              <a:rPr lang="tr-TR" sz="1400" dirty="0" err="1" smtClean="0"/>
              <a:t>sesama</a:t>
            </a:r>
            <a:r>
              <a:rPr lang="tr-TR" sz="1400" dirty="0" smtClean="0"/>
              <a:t>, dan </a:t>
            </a:r>
            <a:r>
              <a:rPr lang="tr-TR" sz="1400" dirty="0" err="1" smtClean="0"/>
              <a:t>terhadap</a:t>
            </a:r>
            <a:r>
              <a:rPr lang="tr-TR" sz="1400" dirty="0" smtClean="0"/>
              <a:t> Tuhan</a:t>
            </a:r>
            <a:endParaRPr lang="tr-TR" sz="1400" dirty="0"/>
          </a:p>
        </p:txBody>
      </p:sp>
      <p:sp>
        <p:nvSpPr>
          <p:cNvPr id="50" name="Google Shape;745;p35"/>
          <p:cNvSpPr/>
          <p:nvPr/>
        </p:nvSpPr>
        <p:spPr>
          <a:xfrm>
            <a:off x="5876174" y="1524514"/>
            <a:ext cx="1011000" cy="1011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755;p35"/>
          <p:cNvGrpSpPr/>
          <p:nvPr/>
        </p:nvGrpSpPr>
        <p:grpSpPr>
          <a:xfrm>
            <a:off x="6129652" y="1770469"/>
            <a:ext cx="502297" cy="579853"/>
            <a:chOff x="1539650" y="238125"/>
            <a:chExt cx="4521125" cy="5219200"/>
          </a:xfrm>
        </p:grpSpPr>
        <p:sp>
          <p:nvSpPr>
            <p:cNvPr id="52" name="Google Shape;756;p35"/>
            <p:cNvSpPr/>
            <p:nvPr/>
          </p:nvSpPr>
          <p:spPr>
            <a:xfrm>
              <a:off x="1539650" y="238125"/>
              <a:ext cx="4521125" cy="5219200"/>
            </a:xfrm>
            <a:custGeom>
              <a:avLst/>
              <a:gdLst/>
              <a:ahLst/>
              <a:cxnLst/>
              <a:rect l="l" t="t" r="r" b="b"/>
              <a:pathLst>
                <a:path w="180845" h="208768" extrusionOk="0">
                  <a:moveTo>
                    <a:pt x="71307" y="6524"/>
                  </a:moveTo>
                  <a:cubicBezTo>
                    <a:pt x="73232" y="6524"/>
                    <a:pt x="75026" y="7274"/>
                    <a:pt x="76396" y="8644"/>
                  </a:cubicBezTo>
                  <a:lnTo>
                    <a:pt x="88661" y="20909"/>
                  </a:lnTo>
                  <a:lnTo>
                    <a:pt x="79952" y="20909"/>
                  </a:lnTo>
                  <a:cubicBezTo>
                    <a:pt x="78027" y="20909"/>
                    <a:pt x="76233" y="20159"/>
                    <a:pt x="74863" y="18822"/>
                  </a:cubicBezTo>
                  <a:lnTo>
                    <a:pt x="62598" y="6524"/>
                  </a:lnTo>
                  <a:close/>
                  <a:moveTo>
                    <a:pt x="92217" y="6524"/>
                  </a:moveTo>
                  <a:cubicBezTo>
                    <a:pt x="94141" y="6524"/>
                    <a:pt x="95935" y="7274"/>
                    <a:pt x="97305" y="8644"/>
                  </a:cubicBezTo>
                  <a:lnTo>
                    <a:pt x="109570" y="20909"/>
                  </a:lnTo>
                  <a:lnTo>
                    <a:pt x="100894" y="20909"/>
                  </a:lnTo>
                  <a:cubicBezTo>
                    <a:pt x="98969" y="20909"/>
                    <a:pt x="97142" y="20159"/>
                    <a:pt x="95805" y="18822"/>
                  </a:cubicBezTo>
                  <a:lnTo>
                    <a:pt x="83507" y="6524"/>
                  </a:lnTo>
                  <a:close/>
                  <a:moveTo>
                    <a:pt x="50365" y="6524"/>
                  </a:moveTo>
                  <a:cubicBezTo>
                    <a:pt x="52290" y="6524"/>
                    <a:pt x="54117" y="7274"/>
                    <a:pt x="55454" y="8644"/>
                  </a:cubicBezTo>
                  <a:lnTo>
                    <a:pt x="70263" y="23421"/>
                  </a:lnTo>
                  <a:cubicBezTo>
                    <a:pt x="72840" y="26031"/>
                    <a:pt x="76298" y="27466"/>
                    <a:pt x="79952" y="27466"/>
                  </a:cubicBezTo>
                  <a:lnTo>
                    <a:pt x="170602" y="27466"/>
                  </a:lnTo>
                  <a:cubicBezTo>
                    <a:pt x="172657" y="27466"/>
                    <a:pt x="174321" y="29130"/>
                    <a:pt x="174321" y="31152"/>
                  </a:cubicBezTo>
                  <a:lnTo>
                    <a:pt x="174321" y="156673"/>
                  </a:lnTo>
                  <a:cubicBezTo>
                    <a:pt x="174321" y="158728"/>
                    <a:pt x="172657" y="160392"/>
                    <a:pt x="170602" y="160392"/>
                  </a:cubicBezTo>
                  <a:lnTo>
                    <a:pt x="114627" y="160392"/>
                  </a:lnTo>
                  <a:lnTo>
                    <a:pt x="114627" y="142745"/>
                  </a:lnTo>
                  <a:cubicBezTo>
                    <a:pt x="114627" y="140918"/>
                    <a:pt x="113159" y="139483"/>
                    <a:pt x="111332" y="139483"/>
                  </a:cubicBezTo>
                  <a:lnTo>
                    <a:pt x="69513" y="139483"/>
                  </a:lnTo>
                  <a:cubicBezTo>
                    <a:pt x="67687" y="139483"/>
                    <a:pt x="66219" y="140918"/>
                    <a:pt x="66219" y="142745"/>
                  </a:cubicBezTo>
                  <a:lnTo>
                    <a:pt x="66219" y="160392"/>
                  </a:lnTo>
                  <a:lnTo>
                    <a:pt x="10243" y="160392"/>
                  </a:lnTo>
                  <a:cubicBezTo>
                    <a:pt x="8188" y="160392"/>
                    <a:pt x="6524" y="158728"/>
                    <a:pt x="6524" y="156673"/>
                  </a:cubicBezTo>
                  <a:lnTo>
                    <a:pt x="6524" y="10243"/>
                  </a:lnTo>
                  <a:cubicBezTo>
                    <a:pt x="6524" y="8188"/>
                    <a:pt x="8188" y="6524"/>
                    <a:pt x="10243" y="6524"/>
                  </a:cubicBezTo>
                  <a:close/>
                  <a:moveTo>
                    <a:pt x="108070" y="146007"/>
                  </a:moveTo>
                  <a:lnTo>
                    <a:pt x="108070" y="177615"/>
                  </a:lnTo>
                  <a:cubicBezTo>
                    <a:pt x="108070" y="179409"/>
                    <a:pt x="109538" y="180877"/>
                    <a:pt x="111332" y="180877"/>
                  </a:cubicBezTo>
                  <a:lnTo>
                    <a:pt x="115964" y="180877"/>
                  </a:lnTo>
                  <a:lnTo>
                    <a:pt x="90423" y="201297"/>
                  </a:lnTo>
                  <a:lnTo>
                    <a:pt x="64881" y="180877"/>
                  </a:lnTo>
                  <a:lnTo>
                    <a:pt x="69513" y="180877"/>
                  </a:lnTo>
                  <a:cubicBezTo>
                    <a:pt x="71307" y="180877"/>
                    <a:pt x="72775" y="179409"/>
                    <a:pt x="72775" y="177615"/>
                  </a:cubicBezTo>
                  <a:lnTo>
                    <a:pt x="72775" y="146007"/>
                  </a:lnTo>
                  <a:close/>
                  <a:moveTo>
                    <a:pt x="10243" y="0"/>
                  </a:moveTo>
                  <a:cubicBezTo>
                    <a:pt x="4567" y="0"/>
                    <a:pt x="0" y="4599"/>
                    <a:pt x="0" y="10243"/>
                  </a:cubicBezTo>
                  <a:lnTo>
                    <a:pt x="0" y="156673"/>
                  </a:lnTo>
                  <a:cubicBezTo>
                    <a:pt x="0" y="162316"/>
                    <a:pt x="4567" y="166916"/>
                    <a:pt x="10243" y="166916"/>
                  </a:cubicBezTo>
                  <a:lnTo>
                    <a:pt x="66219" y="166916"/>
                  </a:lnTo>
                  <a:lnTo>
                    <a:pt x="66219" y="174321"/>
                  </a:lnTo>
                  <a:lnTo>
                    <a:pt x="55552" y="174321"/>
                  </a:lnTo>
                  <a:cubicBezTo>
                    <a:pt x="54182" y="174321"/>
                    <a:pt x="52942" y="175201"/>
                    <a:pt x="52486" y="176539"/>
                  </a:cubicBezTo>
                  <a:cubicBezTo>
                    <a:pt x="51996" y="177844"/>
                    <a:pt x="52420" y="179279"/>
                    <a:pt x="53530" y="180160"/>
                  </a:cubicBezTo>
                  <a:lnTo>
                    <a:pt x="88368" y="208049"/>
                  </a:lnTo>
                  <a:cubicBezTo>
                    <a:pt x="88987" y="208539"/>
                    <a:pt x="89705" y="208767"/>
                    <a:pt x="90423" y="208767"/>
                  </a:cubicBezTo>
                  <a:cubicBezTo>
                    <a:pt x="91140" y="208767"/>
                    <a:pt x="91858" y="208539"/>
                    <a:pt x="92478" y="208049"/>
                  </a:cubicBezTo>
                  <a:lnTo>
                    <a:pt x="127316" y="180160"/>
                  </a:lnTo>
                  <a:cubicBezTo>
                    <a:pt x="128425" y="179279"/>
                    <a:pt x="128849" y="177844"/>
                    <a:pt x="128359" y="176539"/>
                  </a:cubicBezTo>
                  <a:cubicBezTo>
                    <a:pt x="127903" y="175201"/>
                    <a:pt x="126663" y="174321"/>
                    <a:pt x="125293" y="174321"/>
                  </a:cubicBezTo>
                  <a:lnTo>
                    <a:pt x="114627" y="174321"/>
                  </a:lnTo>
                  <a:lnTo>
                    <a:pt x="114627" y="166916"/>
                  </a:lnTo>
                  <a:lnTo>
                    <a:pt x="170602" y="166916"/>
                  </a:lnTo>
                  <a:cubicBezTo>
                    <a:pt x="176278" y="166916"/>
                    <a:pt x="180845" y="162316"/>
                    <a:pt x="180845" y="156673"/>
                  </a:cubicBezTo>
                  <a:lnTo>
                    <a:pt x="180845" y="31152"/>
                  </a:lnTo>
                  <a:cubicBezTo>
                    <a:pt x="180845" y="25509"/>
                    <a:pt x="176278" y="20909"/>
                    <a:pt x="170602" y="20909"/>
                  </a:cubicBezTo>
                  <a:lnTo>
                    <a:pt x="121803" y="20909"/>
                  </a:lnTo>
                  <a:cubicBezTo>
                    <a:pt x="119878" y="20909"/>
                    <a:pt x="118084" y="20159"/>
                    <a:pt x="116714" y="18822"/>
                  </a:cubicBezTo>
                  <a:lnTo>
                    <a:pt x="101937" y="4012"/>
                  </a:lnTo>
                  <a:cubicBezTo>
                    <a:pt x="99328" y="1435"/>
                    <a:pt x="95870" y="0"/>
                    <a:pt x="9221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57;p35"/>
            <p:cNvSpPr/>
            <p:nvPr/>
          </p:nvSpPr>
          <p:spPr>
            <a:xfrm>
              <a:off x="2497850" y="1197125"/>
              <a:ext cx="2604725" cy="2342150"/>
            </a:xfrm>
            <a:custGeom>
              <a:avLst/>
              <a:gdLst/>
              <a:ahLst/>
              <a:cxnLst/>
              <a:rect l="l" t="t" r="r" b="b"/>
              <a:pathLst>
                <a:path w="104189" h="93686" extrusionOk="0">
                  <a:moveTo>
                    <a:pt x="52095" y="6721"/>
                  </a:moveTo>
                  <a:lnTo>
                    <a:pt x="97632" y="22998"/>
                  </a:lnTo>
                  <a:lnTo>
                    <a:pt x="97632" y="27891"/>
                  </a:lnTo>
                  <a:lnTo>
                    <a:pt x="6557" y="27891"/>
                  </a:lnTo>
                  <a:lnTo>
                    <a:pt x="6557" y="22998"/>
                  </a:lnTo>
                  <a:lnTo>
                    <a:pt x="52095" y="6721"/>
                  </a:lnTo>
                  <a:close/>
                  <a:moveTo>
                    <a:pt x="20943" y="34415"/>
                  </a:moveTo>
                  <a:lnTo>
                    <a:pt x="20943" y="73200"/>
                  </a:lnTo>
                  <a:lnTo>
                    <a:pt x="13538" y="73200"/>
                  </a:lnTo>
                  <a:lnTo>
                    <a:pt x="13538" y="34415"/>
                  </a:lnTo>
                  <a:close/>
                  <a:moveTo>
                    <a:pt x="34871" y="34415"/>
                  </a:moveTo>
                  <a:lnTo>
                    <a:pt x="34871" y="73200"/>
                  </a:lnTo>
                  <a:lnTo>
                    <a:pt x="27467" y="73200"/>
                  </a:lnTo>
                  <a:lnTo>
                    <a:pt x="27467" y="34415"/>
                  </a:lnTo>
                  <a:close/>
                  <a:moveTo>
                    <a:pt x="48833" y="34415"/>
                  </a:moveTo>
                  <a:lnTo>
                    <a:pt x="48833" y="73200"/>
                  </a:lnTo>
                  <a:lnTo>
                    <a:pt x="41428" y="73200"/>
                  </a:lnTo>
                  <a:lnTo>
                    <a:pt x="41428" y="34415"/>
                  </a:lnTo>
                  <a:close/>
                  <a:moveTo>
                    <a:pt x="62761" y="34415"/>
                  </a:moveTo>
                  <a:lnTo>
                    <a:pt x="62761" y="73200"/>
                  </a:lnTo>
                  <a:lnTo>
                    <a:pt x="55357" y="73200"/>
                  </a:lnTo>
                  <a:lnTo>
                    <a:pt x="55357" y="34415"/>
                  </a:lnTo>
                  <a:close/>
                  <a:moveTo>
                    <a:pt x="76723" y="34415"/>
                  </a:moveTo>
                  <a:lnTo>
                    <a:pt x="76723" y="73200"/>
                  </a:lnTo>
                  <a:lnTo>
                    <a:pt x="69318" y="73200"/>
                  </a:lnTo>
                  <a:lnTo>
                    <a:pt x="69318" y="34415"/>
                  </a:lnTo>
                  <a:close/>
                  <a:moveTo>
                    <a:pt x="90651" y="34415"/>
                  </a:moveTo>
                  <a:lnTo>
                    <a:pt x="90651" y="73200"/>
                  </a:lnTo>
                  <a:lnTo>
                    <a:pt x="83247" y="73200"/>
                  </a:lnTo>
                  <a:lnTo>
                    <a:pt x="83247" y="34415"/>
                  </a:lnTo>
                  <a:close/>
                  <a:moveTo>
                    <a:pt x="97632" y="79757"/>
                  </a:moveTo>
                  <a:lnTo>
                    <a:pt x="97632" y="87161"/>
                  </a:lnTo>
                  <a:lnTo>
                    <a:pt x="6557" y="87161"/>
                  </a:lnTo>
                  <a:lnTo>
                    <a:pt x="6557" y="79757"/>
                  </a:lnTo>
                  <a:close/>
                  <a:moveTo>
                    <a:pt x="52095" y="1"/>
                  </a:moveTo>
                  <a:cubicBezTo>
                    <a:pt x="51719" y="1"/>
                    <a:pt x="51344" y="66"/>
                    <a:pt x="50985" y="197"/>
                  </a:cubicBezTo>
                  <a:lnTo>
                    <a:pt x="2186" y="17616"/>
                  </a:lnTo>
                  <a:cubicBezTo>
                    <a:pt x="881" y="18072"/>
                    <a:pt x="1" y="19312"/>
                    <a:pt x="1" y="20682"/>
                  </a:cubicBezTo>
                  <a:lnTo>
                    <a:pt x="1" y="31153"/>
                  </a:lnTo>
                  <a:cubicBezTo>
                    <a:pt x="1" y="32947"/>
                    <a:pt x="1469" y="34415"/>
                    <a:pt x="3295" y="34415"/>
                  </a:cubicBezTo>
                  <a:lnTo>
                    <a:pt x="6981" y="34415"/>
                  </a:lnTo>
                  <a:lnTo>
                    <a:pt x="6981" y="73200"/>
                  </a:lnTo>
                  <a:lnTo>
                    <a:pt x="3295" y="73200"/>
                  </a:lnTo>
                  <a:cubicBezTo>
                    <a:pt x="1469" y="73200"/>
                    <a:pt x="1" y="74668"/>
                    <a:pt x="1" y="76495"/>
                  </a:cubicBezTo>
                  <a:lnTo>
                    <a:pt x="1" y="90423"/>
                  </a:lnTo>
                  <a:cubicBezTo>
                    <a:pt x="1" y="92250"/>
                    <a:pt x="1469" y="93685"/>
                    <a:pt x="3295" y="93685"/>
                  </a:cubicBezTo>
                  <a:lnTo>
                    <a:pt x="100894" y="93685"/>
                  </a:lnTo>
                  <a:cubicBezTo>
                    <a:pt x="102721" y="93685"/>
                    <a:pt x="104188" y="92250"/>
                    <a:pt x="104188" y="90423"/>
                  </a:cubicBezTo>
                  <a:lnTo>
                    <a:pt x="104188" y="76495"/>
                  </a:lnTo>
                  <a:cubicBezTo>
                    <a:pt x="104188" y="74668"/>
                    <a:pt x="102721" y="73200"/>
                    <a:pt x="100894" y="73200"/>
                  </a:cubicBezTo>
                  <a:lnTo>
                    <a:pt x="97208" y="73200"/>
                  </a:lnTo>
                  <a:lnTo>
                    <a:pt x="97208" y="34415"/>
                  </a:lnTo>
                  <a:lnTo>
                    <a:pt x="100894" y="34415"/>
                  </a:lnTo>
                  <a:cubicBezTo>
                    <a:pt x="102721" y="34415"/>
                    <a:pt x="104188" y="32947"/>
                    <a:pt x="104188" y="31153"/>
                  </a:cubicBezTo>
                  <a:lnTo>
                    <a:pt x="104188" y="20682"/>
                  </a:lnTo>
                  <a:cubicBezTo>
                    <a:pt x="104188" y="19312"/>
                    <a:pt x="103308" y="18072"/>
                    <a:pt x="102003" y="17616"/>
                  </a:cubicBezTo>
                  <a:lnTo>
                    <a:pt x="53204" y="197"/>
                  </a:lnTo>
                  <a:cubicBezTo>
                    <a:pt x="52845" y="66"/>
                    <a:pt x="52470" y="1"/>
                    <a:pt x="520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11122;p74"/>
          <p:cNvGrpSpPr/>
          <p:nvPr/>
        </p:nvGrpSpPr>
        <p:grpSpPr>
          <a:xfrm>
            <a:off x="2524831" y="1770469"/>
            <a:ext cx="515740" cy="540400"/>
            <a:chOff x="685475" y="2318350"/>
            <a:chExt cx="297750" cy="296200"/>
          </a:xfrm>
          <a:solidFill>
            <a:srgbClr val="FEC39F"/>
          </a:solidFill>
        </p:grpSpPr>
        <p:sp>
          <p:nvSpPr>
            <p:cNvPr id="55" name="Google Shape;11123;p74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124;p74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125;p74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9478;p70"/>
          <p:cNvGrpSpPr/>
          <p:nvPr/>
        </p:nvGrpSpPr>
        <p:grpSpPr>
          <a:xfrm>
            <a:off x="716937" y="1775004"/>
            <a:ext cx="489015" cy="519103"/>
            <a:chOff x="-28462125" y="3199700"/>
            <a:chExt cx="298550" cy="259150"/>
          </a:xfrm>
          <a:solidFill>
            <a:srgbClr val="FEC39F"/>
          </a:solidFill>
        </p:grpSpPr>
        <p:sp>
          <p:nvSpPr>
            <p:cNvPr id="59" name="Google Shape;9479;p70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480;p70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481;p70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7216;p65"/>
          <p:cNvGrpSpPr/>
          <p:nvPr/>
        </p:nvGrpSpPr>
        <p:grpSpPr>
          <a:xfrm>
            <a:off x="8005412" y="1800044"/>
            <a:ext cx="487508" cy="507991"/>
            <a:chOff x="-63669700" y="2646600"/>
            <a:chExt cx="324525" cy="317625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63" name="Google Shape;7217;p65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218;p65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0"/>
          <p:cNvSpPr txBox="1">
            <a:spLocks noGrp="1"/>
          </p:cNvSpPr>
          <p:nvPr>
            <p:ph type="title"/>
          </p:nvPr>
        </p:nvSpPr>
        <p:spPr>
          <a:xfrm>
            <a:off x="3422998" y="4035584"/>
            <a:ext cx="1984533" cy="3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solidFill>
                  <a:srgbClr val="FFC39F"/>
                </a:solidFill>
                <a:latin typeface="Oswald"/>
                <a:ea typeface="Oswald"/>
                <a:cs typeface="Oswald"/>
                <a:sym typeface="Oswald"/>
              </a:rPr>
              <a:t>— IR SOEKARNO</a:t>
            </a:r>
            <a:endParaRPr sz="1800" b="1" dirty="0">
              <a:solidFill>
                <a:srgbClr val="FFC39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7" name="Google Shape;327;p30"/>
          <p:cNvSpPr txBox="1">
            <a:spLocks noGrp="1"/>
          </p:cNvSpPr>
          <p:nvPr>
            <p:ph type="subTitle" idx="1"/>
          </p:nvPr>
        </p:nvSpPr>
        <p:spPr>
          <a:xfrm>
            <a:off x="479778" y="2398892"/>
            <a:ext cx="8156222" cy="138897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 smtClean="0"/>
              <a:t>“</a:t>
            </a:r>
            <a:r>
              <a:rPr lang="en-US" sz="2400" i="1" dirty="0" err="1" smtClean="0"/>
              <a:t>Aku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tidak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mengatakan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bahwa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aku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pencipta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pancasila</a:t>
            </a:r>
            <a:r>
              <a:rPr lang="en-US" sz="2400" i="1" dirty="0" smtClean="0"/>
              <a:t>. </a:t>
            </a:r>
            <a:r>
              <a:rPr lang="en-US" sz="2400" i="1" dirty="0" err="1" smtClean="0"/>
              <a:t>Apa</a:t>
            </a:r>
            <a:r>
              <a:rPr lang="en-US" sz="2400" i="1" dirty="0" smtClean="0"/>
              <a:t> yang </a:t>
            </a:r>
            <a:r>
              <a:rPr lang="en-US" sz="2400" i="1" dirty="0" err="1" smtClean="0"/>
              <a:t>aku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kerjakan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hanyalah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menggali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jauh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ke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dalam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bumi</a:t>
            </a:r>
            <a:r>
              <a:rPr lang="en-US" sz="2400" i="1" dirty="0" smtClean="0"/>
              <a:t> kami, </a:t>
            </a:r>
            <a:r>
              <a:rPr lang="en-US" sz="2400" i="1" dirty="0" err="1" smtClean="0"/>
              <a:t>tradisi-tradisi</a:t>
            </a:r>
            <a:r>
              <a:rPr lang="en-US" sz="2400" i="1" dirty="0" smtClean="0"/>
              <a:t> kami </a:t>
            </a:r>
            <a:r>
              <a:rPr lang="en-US" sz="2400" i="1" dirty="0" err="1" smtClean="0"/>
              <a:t>sendiri</a:t>
            </a:r>
            <a:r>
              <a:rPr lang="en-US" sz="2400" i="1" dirty="0" smtClean="0"/>
              <a:t>, </a:t>
            </a:r>
            <a:r>
              <a:rPr lang="en-US" sz="2400" i="1" dirty="0" err="1" smtClean="0"/>
              <a:t>dan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aku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menemukan</a:t>
            </a:r>
            <a:endParaRPr lang="en-US" sz="2400" i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 smtClean="0"/>
              <a:t>LIMA BUTIR MUTIARA YANG INDAH</a:t>
            </a:r>
            <a:r>
              <a:rPr lang="en-US" sz="2400" i="1" dirty="0" smtClean="0">
                <a:solidFill>
                  <a:srgbClr val="FFC39F"/>
                </a:solidFill>
                <a:sym typeface="Advent Pro Light"/>
              </a:rPr>
              <a:t>.</a:t>
            </a:r>
            <a:r>
              <a:rPr lang="en-US" sz="2400" i="1" dirty="0">
                <a:solidFill>
                  <a:srgbClr val="FFC39F"/>
                </a:solidFill>
                <a:sym typeface="Advent Pro Light"/>
              </a:rPr>
              <a:t>”</a:t>
            </a:r>
            <a:endParaRPr sz="2400" i="1" dirty="0">
              <a:solidFill>
                <a:srgbClr val="FFC39F"/>
              </a:solidFill>
              <a:sym typeface="Advent Pro Light"/>
            </a:endParaRPr>
          </a:p>
        </p:txBody>
      </p:sp>
      <p:sp>
        <p:nvSpPr>
          <p:cNvPr id="328" name="Google Shape;328;p30"/>
          <p:cNvSpPr/>
          <p:nvPr/>
        </p:nvSpPr>
        <p:spPr>
          <a:xfrm rot="10800000">
            <a:off x="0" y="-11"/>
            <a:ext cx="9144015" cy="2133286"/>
          </a:xfrm>
          <a:custGeom>
            <a:avLst/>
            <a:gdLst/>
            <a:ahLst/>
            <a:cxnLst/>
            <a:rect l="l" t="t" r="r" b="b"/>
            <a:pathLst>
              <a:path w="95980" h="22392" extrusionOk="0">
                <a:moveTo>
                  <a:pt x="53060" y="1"/>
                </a:moveTo>
                <a:cubicBezTo>
                  <a:pt x="49554" y="1"/>
                  <a:pt x="49455" y="4370"/>
                  <a:pt x="45849" y="5722"/>
                </a:cubicBezTo>
                <a:cubicBezTo>
                  <a:pt x="44948" y="6060"/>
                  <a:pt x="44113" y="6188"/>
                  <a:pt x="43328" y="6188"/>
                </a:cubicBezTo>
                <a:cubicBezTo>
                  <a:pt x="40848" y="6188"/>
                  <a:pt x="38863" y="4910"/>
                  <a:pt x="36858" y="4910"/>
                </a:cubicBezTo>
                <a:cubicBezTo>
                  <a:pt x="36806" y="4910"/>
                  <a:pt x="36754" y="4911"/>
                  <a:pt x="36702" y="4912"/>
                </a:cubicBezTo>
                <a:cubicBezTo>
                  <a:pt x="34013" y="4999"/>
                  <a:pt x="34503" y="6648"/>
                  <a:pt x="31956" y="7803"/>
                </a:cubicBezTo>
                <a:cubicBezTo>
                  <a:pt x="29410" y="8962"/>
                  <a:pt x="28947" y="8384"/>
                  <a:pt x="24083" y="8847"/>
                </a:cubicBezTo>
                <a:cubicBezTo>
                  <a:pt x="19219" y="9309"/>
                  <a:pt x="18064" y="14289"/>
                  <a:pt x="16324" y="15676"/>
                </a:cubicBezTo>
                <a:cubicBezTo>
                  <a:pt x="15887" y="16027"/>
                  <a:pt x="15413" y="16150"/>
                  <a:pt x="14891" y="16150"/>
                </a:cubicBezTo>
                <a:cubicBezTo>
                  <a:pt x="13681" y="16150"/>
                  <a:pt x="12214" y="15491"/>
                  <a:pt x="10351" y="15491"/>
                </a:cubicBezTo>
                <a:cubicBezTo>
                  <a:pt x="9828" y="15491"/>
                  <a:pt x="9273" y="15543"/>
                  <a:pt x="8684" y="15676"/>
                </a:cubicBezTo>
                <a:cubicBezTo>
                  <a:pt x="5098" y="16487"/>
                  <a:pt x="0" y="22391"/>
                  <a:pt x="0" y="22391"/>
                </a:cubicBezTo>
                <a:lnTo>
                  <a:pt x="95980" y="22391"/>
                </a:lnTo>
                <a:cubicBezTo>
                  <a:pt x="95980" y="22391"/>
                  <a:pt x="93663" y="17761"/>
                  <a:pt x="90653" y="16258"/>
                </a:cubicBezTo>
                <a:cubicBezTo>
                  <a:pt x="90001" y="15931"/>
                  <a:pt x="89414" y="15817"/>
                  <a:pt x="88856" y="15817"/>
                </a:cubicBezTo>
                <a:cubicBezTo>
                  <a:pt x="87555" y="15817"/>
                  <a:pt x="86416" y="16440"/>
                  <a:pt x="84990" y="16440"/>
                </a:cubicBezTo>
                <a:cubicBezTo>
                  <a:pt x="84210" y="16440"/>
                  <a:pt x="83344" y="16254"/>
                  <a:pt x="82318" y="15676"/>
                </a:cubicBezTo>
                <a:cubicBezTo>
                  <a:pt x="78612" y="13592"/>
                  <a:pt x="79423" y="8732"/>
                  <a:pt x="75254" y="5838"/>
                </a:cubicBezTo>
                <a:cubicBezTo>
                  <a:pt x="73954" y="4934"/>
                  <a:pt x="72630" y="4628"/>
                  <a:pt x="71309" y="4628"/>
                </a:cubicBezTo>
                <a:cubicBezTo>
                  <a:pt x="68547" y="4628"/>
                  <a:pt x="65795" y="5964"/>
                  <a:pt x="63276" y="5964"/>
                </a:cubicBezTo>
                <a:cubicBezTo>
                  <a:pt x="63140" y="5964"/>
                  <a:pt x="63004" y="5960"/>
                  <a:pt x="62869" y="5952"/>
                </a:cubicBezTo>
                <a:cubicBezTo>
                  <a:pt x="59049" y="5722"/>
                  <a:pt x="57891" y="625"/>
                  <a:pt x="53722" y="48"/>
                </a:cubicBezTo>
                <a:cubicBezTo>
                  <a:pt x="53488" y="16"/>
                  <a:pt x="53268" y="1"/>
                  <a:pt x="53060" y="1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" name="Google Shape;329;p30"/>
          <p:cNvGrpSpPr/>
          <p:nvPr/>
        </p:nvGrpSpPr>
        <p:grpSpPr>
          <a:xfrm rot="10800000">
            <a:off x="1750973" y="-27141"/>
            <a:ext cx="6601046" cy="1682330"/>
            <a:chOff x="1574550" y="3472451"/>
            <a:chExt cx="6601046" cy="1682330"/>
          </a:xfrm>
        </p:grpSpPr>
        <p:sp>
          <p:nvSpPr>
            <p:cNvPr id="330" name="Google Shape;330;p30"/>
            <p:cNvSpPr/>
            <p:nvPr/>
          </p:nvSpPr>
          <p:spPr>
            <a:xfrm>
              <a:off x="6715238" y="3874695"/>
              <a:ext cx="1185296" cy="1268805"/>
            </a:xfrm>
            <a:custGeom>
              <a:avLst/>
              <a:gdLst/>
              <a:ahLst/>
              <a:cxnLst/>
              <a:rect l="l" t="t" r="r" b="b"/>
              <a:pathLst>
                <a:path w="17586" h="18825" extrusionOk="0">
                  <a:moveTo>
                    <a:pt x="4147" y="0"/>
                  </a:moveTo>
                  <a:cubicBezTo>
                    <a:pt x="4059" y="0"/>
                    <a:pt x="4026" y="109"/>
                    <a:pt x="4068" y="350"/>
                  </a:cubicBezTo>
                  <a:cubicBezTo>
                    <a:pt x="4239" y="1311"/>
                    <a:pt x="6382" y="4459"/>
                    <a:pt x="7165" y="6223"/>
                  </a:cubicBezTo>
                  <a:cubicBezTo>
                    <a:pt x="6984" y="5980"/>
                    <a:pt x="6772" y="5722"/>
                    <a:pt x="6560" y="5471"/>
                  </a:cubicBezTo>
                  <a:cubicBezTo>
                    <a:pt x="6396" y="5179"/>
                    <a:pt x="6250" y="4853"/>
                    <a:pt x="6086" y="4598"/>
                  </a:cubicBezTo>
                  <a:cubicBezTo>
                    <a:pt x="5833" y="4209"/>
                    <a:pt x="5561" y="3830"/>
                    <a:pt x="5272" y="3467"/>
                  </a:cubicBezTo>
                  <a:cubicBezTo>
                    <a:pt x="4820" y="2901"/>
                    <a:pt x="4315" y="2364"/>
                    <a:pt x="3742" y="1916"/>
                  </a:cubicBezTo>
                  <a:cubicBezTo>
                    <a:pt x="3060" y="1387"/>
                    <a:pt x="2301" y="1008"/>
                    <a:pt x="1435" y="932"/>
                  </a:cubicBezTo>
                  <a:cubicBezTo>
                    <a:pt x="1363" y="925"/>
                    <a:pt x="1169" y="908"/>
                    <a:pt x="953" y="908"/>
                  </a:cubicBezTo>
                  <a:cubicBezTo>
                    <a:pt x="521" y="908"/>
                    <a:pt x="0" y="976"/>
                    <a:pt x="200" y="1332"/>
                  </a:cubicBezTo>
                  <a:cubicBezTo>
                    <a:pt x="248" y="1415"/>
                    <a:pt x="332" y="1471"/>
                    <a:pt x="415" y="1523"/>
                  </a:cubicBezTo>
                  <a:cubicBezTo>
                    <a:pt x="1216" y="2024"/>
                    <a:pt x="2099" y="2295"/>
                    <a:pt x="2945" y="2703"/>
                  </a:cubicBezTo>
                  <a:cubicBezTo>
                    <a:pt x="4208" y="3308"/>
                    <a:pt x="5868" y="4905"/>
                    <a:pt x="6557" y="5597"/>
                  </a:cubicBezTo>
                  <a:cubicBezTo>
                    <a:pt x="6653" y="5725"/>
                    <a:pt x="6772" y="5886"/>
                    <a:pt x="6907" y="6070"/>
                  </a:cubicBezTo>
                  <a:cubicBezTo>
                    <a:pt x="5875" y="5087"/>
                    <a:pt x="4286" y="4449"/>
                    <a:pt x="3382" y="4449"/>
                  </a:cubicBezTo>
                  <a:cubicBezTo>
                    <a:pt x="3204" y="4449"/>
                    <a:pt x="3053" y="4474"/>
                    <a:pt x="2938" y="4525"/>
                  </a:cubicBezTo>
                  <a:cubicBezTo>
                    <a:pt x="2072" y="4915"/>
                    <a:pt x="3926" y="5333"/>
                    <a:pt x="5495" y="5757"/>
                  </a:cubicBezTo>
                  <a:cubicBezTo>
                    <a:pt x="6511" y="6032"/>
                    <a:pt x="7103" y="6463"/>
                    <a:pt x="7395" y="6735"/>
                  </a:cubicBezTo>
                  <a:cubicBezTo>
                    <a:pt x="7694" y="7145"/>
                    <a:pt x="8028" y="7608"/>
                    <a:pt x="8365" y="8078"/>
                  </a:cubicBezTo>
                  <a:cubicBezTo>
                    <a:pt x="8407" y="8151"/>
                    <a:pt x="8445" y="8224"/>
                    <a:pt x="8487" y="8290"/>
                  </a:cubicBezTo>
                  <a:cubicBezTo>
                    <a:pt x="8243" y="8012"/>
                    <a:pt x="7965" y="7729"/>
                    <a:pt x="7680" y="7531"/>
                  </a:cubicBezTo>
                  <a:cubicBezTo>
                    <a:pt x="7204" y="7198"/>
                    <a:pt x="6229" y="6938"/>
                    <a:pt x="5466" y="6938"/>
                  </a:cubicBezTo>
                  <a:cubicBezTo>
                    <a:pt x="4945" y="6938"/>
                    <a:pt x="4522" y="7059"/>
                    <a:pt x="4423" y="7361"/>
                  </a:cubicBezTo>
                  <a:cubicBezTo>
                    <a:pt x="4180" y="8105"/>
                    <a:pt x="5759" y="7779"/>
                    <a:pt x="7109" y="8008"/>
                  </a:cubicBezTo>
                  <a:cubicBezTo>
                    <a:pt x="8034" y="8164"/>
                    <a:pt x="8699" y="8718"/>
                    <a:pt x="9026" y="9049"/>
                  </a:cubicBezTo>
                  <a:cubicBezTo>
                    <a:pt x="9057" y="9083"/>
                    <a:pt x="9086" y="9115"/>
                    <a:pt x="9117" y="9145"/>
                  </a:cubicBezTo>
                  <a:cubicBezTo>
                    <a:pt x="9266" y="9365"/>
                    <a:pt x="9412" y="9577"/>
                    <a:pt x="9548" y="9779"/>
                  </a:cubicBezTo>
                  <a:cubicBezTo>
                    <a:pt x="9865" y="10252"/>
                    <a:pt x="10168" y="10701"/>
                    <a:pt x="10460" y="11132"/>
                  </a:cubicBezTo>
                  <a:cubicBezTo>
                    <a:pt x="10080" y="10642"/>
                    <a:pt x="9521" y="9998"/>
                    <a:pt x="8880" y="9553"/>
                  </a:cubicBezTo>
                  <a:cubicBezTo>
                    <a:pt x="8111" y="9015"/>
                    <a:pt x="7171" y="8749"/>
                    <a:pt x="6450" y="8749"/>
                  </a:cubicBezTo>
                  <a:cubicBezTo>
                    <a:pt x="6069" y="8749"/>
                    <a:pt x="5750" y="8824"/>
                    <a:pt x="5550" y="8972"/>
                  </a:cubicBezTo>
                  <a:cubicBezTo>
                    <a:pt x="4973" y="9403"/>
                    <a:pt x="7617" y="9824"/>
                    <a:pt x="8919" y="10294"/>
                  </a:cubicBezTo>
                  <a:cubicBezTo>
                    <a:pt x="9900" y="10648"/>
                    <a:pt x="10568" y="11355"/>
                    <a:pt x="10836" y="11679"/>
                  </a:cubicBezTo>
                  <a:cubicBezTo>
                    <a:pt x="11257" y="12288"/>
                    <a:pt x="11678" y="12879"/>
                    <a:pt x="12126" y="13505"/>
                  </a:cubicBezTo>
                  <a:cubicBezTo>
                    <a:pt x="11538" y="12938"/>
                    <a:pt x="10682" y="12318"/>
                    <a:pt x="9820" y="11737"/>
                  </a:cubicBezTo>
                  <a:cubicBezTo>
                    <a:pt x="9122" y="11272"/>
                    <a:pt x="8411" y="11081"/>
                    <a:pt x="7837" y="11081"/>
                  </a:cubicBezTo>
                  <a:cubicBezTo>
                    <a:pt x="7318" y="11081"/>
                    <a:pt x="6912" y="11238"/>
                    <a:pt x="6734" y="11491"/>
                  </a:cubicBezTo>
                  <a:cubicBezTo>
                    <a:pt x="6361" y="12023"/>
                    <a:pt x="7492" y="12058"/>
                    <a:pt x="9583" y="12527"/>
                  </a:cubicBezTo>
                  <a:cubicBezTo>
                    <a:pt x="11086" y="12865"/>
                    <a:pt x="12088" y="13651"/>
                    <a:pt x="12537" y="14069"/>
                  </a:cubicBezTo>
                  <a:cubicBezTo>
                    <a:pt x="12728" y="14330"/>
                    <a:pt x="12923" y="14597"/>
                    <a:pt x="13132" y="14876"/>
                  </a:cubicBezTo>
                  <a:cubicBezTo>
                    <a:pt x="13365" y="15193"/>
                    <a:pt x="13636" y="15516"/>
                    <a:pt x="13929" y="15833"/>
                  </a:cubicBezTo>
                  <a:cubicBezTo>
                    <a:pt x="13574" y="15673"/>
                    <a:pt x="13052" y="15436"/>
                    <a:pt x="12474" y="15182"/>
                  </a:cubicBezTo>
                  <a:cubicBezTo>
                    <a:pt x="11824" y="14897"/>
                    <a:pt x="11197" y="14594"/>
                    <a:pt x="10602" y="14215"/>
                  </a:cubicBezTo>
                  <a:cubicBezTo>
                    <a:pt x="10086" y="13886"/>
                    <a:pt x="9439" y="13544"/>
                    <a:pt x="8798" y="13544"/>
                  </a:cubicBezTo>
                  <a:cubicBezTo>
                    <a:pt x="8584" y="13544"/>
                    <a:pt x="8371" y="13582"/>
                    <a:pt x="8164" y="13672"/>
                  </a:cubicBezTo>
                  <a:cubicBezTo>
                    <a:pt x="7885" y="13791"/>
                    <a:pt x="7767" y="14024"/>
                    <a:pt x="7888" y="14305"/>
                  </a:cubicBezTo>
                  <a:cubicBezTo>
                    <a:pt x="7965" y="14476"/>
                    <a:pt x="8125" y="14594"/>
                    <a:pt x="8289" y="14685"/>
                  </a:cubicBezTo>
                  <a:cubicBezTo>
                    <a:pt x="9193" y="15196"/>
                    <a:pt x="10327" y="15339"/>
                    <a:pt x="11326" y="15572"/>
                  </a:cubicBezTo>
                  <a:cubicBezTo>
                    <a:pt x="12558" y="15861"/>
                    <a:pt x="13616" y="15982"/>
                    <a:pt x="14109" y="16031"/>
                  </a:cubicBezTo>
                  <a:cubicBezTo>
                    <a:pt x="14377" y="16320"/>
                    <a:pt x="14659" y="16601"/>
                    <a:pt x="14937" y="16873"/>
                  </a:cubicBezTo>
                  <a:cubicBezTo>
                    <a:pt x="14871" y="16883"/>
                    <a:pt x="14746" y="16904"/>
                    <a:pt x="14517" y="16946"/>
                  </a:cubicBezTo>
                  <a:cubicBezTo>
                    <a:pt x="14487" y="16951"/>
                    <a:pt x="14451" y="16954"/>
                    <a:pt x="14409" y="16954"/>
                  </a:cubicBezTo>
                  <a:cubicBezTo>
                    <a:pt x="13737" y="16954"/>
                    <a:pt x="11531" y="16331"/>
                    <a:pt x="10404" y="16177"/>
                  </a:cubicBezTo>
                  <a:cubicBezTo>
                    <a:pt x="10296" y="16163"/>
                    <a:pt x="10190" y="16156"/>
                    <a:pt x="10086" y="16156"/>
                  </a:cubicBezTo>
                  <a:cubicBezTo>
                    <a:pt x="9048" y="16156"/>
                    <a:pt x="8340" y="16842"/>
                    <a:pt x="9524" y="17269"/>
                  </a:cubicBezTo>
                  <a:cubicBezTo>
                    <a:pt x="9880" y="17398"/>
                    <a:pt x="10382" y="17445"/>
                    <a:pt x="10924" y="17445"/>
                  </a:cubicBezTo>
                  <a:cubicBezTo>
                    <a:pt x="12362" y="17445"/>
                    <a:pt x="14078" y="17116"/>
                    <a:pt x="14078" y="17116"/>
                  </a:cubicBezTo>
                  <a:lnTo>
                    <a:pt x="15018" y="16949"/>
                  </a:lnTo>
                  <a:cubicBezTo>
                    <a:pt x="16124" y="18011"/>
                    <a:pt x="17147" y="18825"/>
                    <a:pt x="17147" y="18825"/>
                  </a:cubicBezTo>
                  <a:lnTo>
                    <a:pt x="17585" y="18536"/>
                  </a:lnTo>
                  <a:cubicBezTo>
                    <a:pt x="17585" y="18536"/>
                    <a:pt x="16688" y="18279"/>
                    <a:pt x="15191" y="16838"/>
                  </a:cubicBezTo>
                  <a:cubicBezTo>
                    <a:pt x="15174" y="16731"/>
                    <a:pt x="15153" y="16483"/>
                    <a:pt x="15188" y="15986"/>
                  </a:cubicBezTo>
                  <a:cubicBezTo>
                    <a:pt x="15299" y="14385"/>
                    <a:pt x="16635" y="12590"/>
                    <a:pt x="15637" y="11028"/>
                  </a:cubicBezTo>
                  <a:cubicBezTo>
                    <a:pt x="15489" y="10796"/>
                    <a:pt x="15233" y="10627"/>
                    <a:pt x="14988" y="10627"/>
                  </a:cubicBezTo>
                  <a:cubicBezTo>
                    <a:pt x="14836" y="10627"/>
                    <a:pt x="14687" y="10693"/>
                    <a:pt x="14573" y="10851"/>
                  </a:cubicBezTo>
                  <a:cubicBezTo>
                    <a:pt x="14356" y="11146"/>
                    <a:pt x="14367" y="11647"/>
                    <a:pt x="14430" y="11988"/>
                  </a:cubicBezTo>
                  <a:cubicBezTo>
                    <a:pt x="14638" y="13123"/>
                    <a:pt x="14990" y="14128"/>
                    <a:pt x="14892" y="15307"/>
                  </a:cubicBezTo>
                  <a:cubicBezTo>
                    <a:pt x="14889" y="15363"/>
                    <a:pt x="14889" y="16153"/>
                    <a:pt x="14934" y="16584"/>
                  </a:cubicBezTo>
                  <a:cubicBezTo>
                    <a:pt x="14732" y="16379"/>
                    <a:pt x="14520" y="16156"/>
                    <a:pt x="14301" y="15906"/>
                  </a:cubicBezTo>
                  <a:cubicBezTo>
                    <a:pt x="14120" y="15461"/>
                    <a:pt x="13974" y="14994"/>
                    <a:pt x="13869" y="14525"/>
                  </a:cubicBezTo>
                  <a:cubicBezTo>
                    <a:pt x="13591" y="13275"/>
                    <a:pt x="13897" y="11954"/>
                    <a:pt x="13696" y="10684"/>
                  </a:cubicBezTo>
                  <a:cubicBezTo>
                    <a:pt x="13653" y="10404"/>
                    <a:pt x="13334" y="9849"/>
                    <a:pt x="13044" y="9849"/>
                  </a:cubicBezTo>
                  <a:cubicBezTo>
                    <a:pt x="12929" y="9849"/>
                    <a:pt x="12818" y="9936"/>
                    <a:pt x="12731" y="10162"/>
                  </a:cubicBezTo>
                  <a:cubicBezTo>
                    <a:pt x="12596" y="10517"/>
                    <a:pt x="12760" y="11191"/>
                    <a:pt x="12777" y="11567"/>
                  </a:cubicBezTo>
                  <a:cubicBezTo>
                    <a:pt x="12836" y="12639"/>
                    <a:pt x="12930" y="13756"/>
                    <a:pt x="13341" y="14758"/>
                  </a:cubicBezTo>
                  <a:cubicBezTo>
                    <a:pt x="13282" y="14685"/>
                    <a:pt x="13222" y="14608"/>
                    <a:pt x="13163" y="14531"/>
                  </a:cubicBezTo>
                  <a:cubicBezTo>
                    <a:pt x="13062" y="14253"/>
                    <a:pt x="12620" y="12983"/>
                    <a:pt x="12349" y="11463"/>
                  </a:cubicBezTo>
                  <a:cubicBezTo>
                    <a:pt x="12047" y="9741"/>
                    <a:pt x="12113" y="8280"/>
                    <a:pt x="11562" y="7813"/>
                  </a:cubicBezTo>
                  <a:cubicBezTo>
                    <a:pt x="11506" y="7765"/>
                    <a:pt x="11456" y="7743"/>
                    <a:pt x="11411" y="7743"/>
                  </a:cubicBezTo>
                  <a:cubicBezTo>
                    <a:pt x="11021" y="7743"/>
                    <a:pt x="11078" y="9471"/>
                    <a:pt x="11525" y="11282"/>
                  </a:cubicBezTo>
                  <a:cubicBezTo>
                    <a:pt x="11799" y="12402"/>
                    <a:pt x="12283" y="13296"/>
                    <a:pt x="12655" y="13871"/>
                  </a:cubicBezTo>
                  <a:cubicBezTo>
                    <a:pt x="12071" y="13108"/>
                    <a:pt x="11490" y="12329"/>
                    <a:pt x="10936" y="11574"/>
                  </a:cubicBezTo>
                  <a:cubicBezTo>
                    <a:pt x="10690" y="11164"/>
                    <a:pt x="10080" y="10051"/>
                    <a:pt x="10014" y="8836"/>
                  </a:cubicBezTo>
                  <a:cubicBezTo>
                    <a:pt x="9931" y="7308"/>
                    <a:pt x="9851" y="6059"/>
                    <a:pt x="9155" y="5294"/>
                  </a:cubicBezTo>
                  <a:cubicBezTo>
                    <a:pt x="8951" y="5072"/>
                    <a:pt x="8803" y="4962"/>
                    <a:pt x="8709" y="4962"/>
                  </a:cubicBezTo>
                  <a:cubicBezTo>
                    <a:pt x="8483" y="4962"/>
                    <a:pt x="8575" y="5603"/>
                    <a:pt x="8957" y="6825"/>
                  </a:cubicBezTo>
                  <a:cubicBezTo>
                    <a:pt x="9329" y="8012"/>
                    <a:pt x="9771" y="9605"/>
                    <a:pt x="10289" y="10680"/>
                  </a:cubicBezTo>
                  <a:cubicBezTo>
                    <a:pt x="9858" y="10082"/>
                    <a:pt x="9454" y="9515"/>
                    <a:pt x="9089" y="8999"/>
                  </a:cubicBezTo>
                  <a:cubicBezTo>
                    <a:pt x="8849" y="8471"/>
                    <a:pt x="8268" y="7100"/>
                    <a:pt x="8094" y="5913"/>
                  </a:cubicBezTo>
                  <a:cubicBezTo>
                    <a:pt x="7913" y="4672"/>
                    <a:pt x="7689" y="3914"/>
                    <a:pt x="7393" y="3914"/>
                  </a:cubicBezTo>
                  <a:cubicBezTo>
                    <a:pt x="7331" y="3914"/>
                    <a:pt x="7265" y="3948"/>
                    <a:pt x="7196" y="4018"/>
                  </a:cubicBezTo>
                  <a:cubicBezTo>
                    <a:pt x="6921" y="4292"/>
                    <a:pt x="7395" y="6119"/>
                    <a:pt x="8122" y="7608"/>
                  </a:cubicBezTo>
                  <a:cubicBezTo>
                    <a:pt x="7819" y="7170"/>
                    <a:pt x="7589" y="6828"/>
                    <a:pt x="7454" y="6630"/>
                  </a:cubicBezTo>
                  <a:cubicBezTo>
                    <a:pt x="7395" y="6536"/>
                    <a:pt x="7329" y="6439"/>
                    <a:pt x="7252" y="6342"/>
                  </a:cubicBezTo>
                  <a:cubicBezTo>
                    <a:pt x="7085" y="5736"/>
                    <a:pt x="6657" y="4313"/>
                    <a:pt x="5996" y="2769"/>
                  </a:cubicBezTo>
                  <a:cubicBezTo>
                    <a:pt x="5323" y="1200"/>
                    <a:pt x="4438" y="0"/>
                    <a:pt x="414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7560773" y="3472451"/>
              <a:ext cx="614823" cy="1660062"/>
            </a:xfrm>
            <a:custGeom>
              <a:avLst/>
              <a:gdLst/>
              <a:ahLst/>
              <a:cxnLst/>
              <a:rect l="l" t="t" r="r" b="b"/>
              <a:pathLst>
                <a:path w="9122" h="24630" extrusionOk="0">
                  <a:moveTo>
                    <a:pt x="4581" y="0"/>
                  </a:moveTo>
                  <a:cubicBezTo>
                    <a:pt x="4489" y="0"/>
                    <a:pt x="4419" y="54"/>
                    <a:pt x="4386" y="188"/>
                  </a:cubicBezTo>
                  <a:cubicBezTo>
                    <a:pt x="4361" y="282"/>
                    <a:pt x="4386" y="383"/>
                    <a:pt x="4411" y="477"/>
                  </a:cubicBezTo>
                  <a:cubicBezTo>
                    <a:pt x="4650" y="1389"/>
                    <a:pt x="5113" y="2192"/>
                    <a:pt x="5454" y="3062"/>
                  </a:cubicBezTo>
                  <a:cubicBezTo>
                    <a:pt x="5962" y="4370"/>
                    <a:pt x="6087" y="6667"/>
                    <a:pt x="6119" y="7648"/>
                  </a:cubicBezTo>
                  <a:cubicBezTo>
                    <a:pt x="6101" y="7804"/>
                    <a:pt x="6077" y="8003"/>
                    <a:pt x="6052" y="8228"/>
                  </a:cubicBezTo>
                  <a:cubicBezTo>
                    <a:pt x="5952" y="6527"/>
                    <a:pt x="4932" y="4642"/>
                    <a:pt x="4205" y="4395"/>
                  </a:cubicBezTo>
                  <a:cubicBezTo>
                    <a:pt x="4128" y="4368"/>
                    <a:pt x="4065" y="4355"/>
                    <a:pt x="4015" y="4355"/>
                  </a:cubicBezTo>
                  <a:cubicBezTo>
                    <a:pt x="3491" y="4355"/>
                    <a:pt x="4450" y="5776"/>
                    <a:pt x="5235" y="7038"/>
                  </a:cubicBezTo>
                  <a:cubicBezTo>
                    <a:pt x="5788" y="7932"/>
                    <a:pt x="5927" y="8650"/>
                    <a:pt x="5955" y="9046"/>
                  </a:cubicBezTo>
                  <a:cubicBezTo>
                    <a:pt x="5893" y="9551"/>
                    <a:pt x="5823" y="10118"/>
                    <a:pt x="5747" y="10695"/>
                  </a:cubicBezTo>
                  <a:cubicBezTo>
                    <a:pt x="5726" y="10775"/>
                    <a:pt x="5708" y="10855"/>
                    <a:pt x="5691" y="10932"/>
                  </a:cubicBezTo>
                  <a:cubicBezTo>
                    <a:pt x="5705" y="10559"/>
                    <a:pt x="5691" y="10163"/>
                    <a:pt x="5618" y="9825"/>
                  </a:cubicBezTo>
                  <a:cubicBezTo>
                    <a:pt x="5435" y="8961"/>
                    <a:pt x="4288" y="7425"/>
                    <a:pt x="3565" y="7425"/>
                  </a:cubicBezTo>
                  <a:cubicBezTo>
                    <a:pt x="3490" y="7425"/>
                    <a:pt x="3420" y="7441"/>
                    <a:pt x="3356" y="7477"/>
                  </a:cubicBezTo>
                  <a:cubicBezTo>
                    <a:pt x="2670" y="7856"/>
                    <a:pt x="4048" y="8695"/>
                    <a:pt x="4877" y="9784"/>
                  </a:cubicBezTo>
                  <a:cubicBezTo>
                    <a:pt x="5447" y="10528"/>
                    <a:pt x="5555" y="11388"/>
                    <a:pt x="5569" y="11854"/>
                  </a:cubicBezTo>
                  <a:cubicBezTo>
                    <a:pt x="5565" y="11899"/>
                    <a:pt x="5565" y="11944"/>
                    <a:pt x="5569" y="11986"/>
                  </a:cubicBezTo>
                  <a:cubicBezTo>
                    <a:pt x="5527" y="12247"/>
                    <a:pt x="5489" y="12504"/>
                    <a:pt x="5451" y="12745"/>
                  </a:cubicBezTo>
                  <a:cubicBezTo>
                    <a:pt x="5360" y="13308"/>
                    <a:pt x="5276" y="13837"/>
                    <a:pt x="5196" y="14355"/>
                  </a:cubicBezTo>
                  <a:cubicBezTo>
                    <a:pt x="5252" y="13736"/>
                    <a:pt x="5280" y="12883"/>
                    <a:pt x="5117" y="12122"/>
                  </a:cubicBezTo>
                  <a:cubicBezTo>
                    <a:pt x="4817" y="10720"/>
                    <a:pt x="3794" y="9506"/>
                    <a:pt x="3078" y="9425"/>
                  </a:cubicBezTo>
                  <a:cubicBezTo>
                    <a:pt x="3065" y="9424"/>
                    <a:pt x="3052" y="9423"/>
                    <a:pt x="3041" y="9423"/>
                  </a:cubicBezTo>
                  <a:cubicBezTo>
                    <a:pt x="2425" y="9423"/>
                    <a:pt x="4022" y="11480"/>
                    <a:pt x="4640" y="12689"/>
                  </a:cubicBezTo>
                  <a:cubicBezTo>
                    <a:pt x="5113" y="13618"/>
                    <a:pt x="5120" y="14588"/>
                    <a:pt x="5096" y="15009"/>
                  </a:cubicBezTo>
                  <a:cubicBezTo>
                    <a:pt x="4988" y="15743"/>
                    <a:pt x="4891" y="16464"/>
                    <a:pt x="4793" y="17225"/>
                  </a:cubicBezTo>
                  <a:cubicBezTo>
                    <a:pt x="4748" y="16411"/>
                    <a:pt x="4549" y="15375"/>
                    <a:pt x="4310" y="14359"/>
                  </a:cubicBezTo>
                  <a:cubicBezTo>
                    <a:pt x="3973" y="12913"/>
                    <a:pt x="3010" y="12059"/>
                    <a:pt x="2365" y="12059"/>
                  </a:cubicBezTo>
                  <a:cubicBezTo>
                    <a:pt x="2318" y="12059"/>
                    <a:pt x="2272" y="12064"/>
                    <a:pt x="2229" y="12073"/>
                  </a:cubicBezTo>
                  <a:cubicBezTo>
                    <a:pt x="1589" y="12209"/>
                    <a:pt x="2392" y="13005"/>
                    <a:pt x="3600" y="14776"/>
                  </a:cubicBezTo>
                  <a:cubicBezTo>
                    <a:pt x="4470" y="16050"/>
                    <a:pt x="4664" y="17309"/>
                    <a:pt x="4706" y="17918"/>
                  </a:cubicBezTo>
                  <a:cubicBezTo>
                    <a:pt x="4668" y="18241"/>
                    <a:pt x="4629" y="18569"/>
                    <a:pt x="4591" y="18913"/>
                  </a:cubicBezTo>
                  <a:cubicBezTo>
                    <a:pt x="4546" y="19306"/>
                    <a:pt x="4525" y="19727"/>
                    <a:pt x="4522" y="20159"/>
                  </a:cubicBezTo>
                  <a:cubicBezTo>
                    <a:pt x="4372" y="19797"/>
                    <a:pt x="4153" y="19268"/>
                    <a:pt x="3902" y="18686"/>
                  </a:cubicBezTo>
                  <a:cubicBezTo>
                    <a:pt x="3621" y="18039"/>
                    <a:pt x="3374" y="17389"/>
                    <a:pt x="3192" y="16703"/>
                  </a:cubicBezTo>
                  <a:cubicBezTo>
                    <a:pt x="2991" y="15918"/>
                    <a:pt x="2633" y="14946"/>
                    <a:pt x="1784" y="14644"/>
                  </a:cubicBezTo>
                  <a:cubicBezTo>
                    <a:pt x="1708" y="14617"/>
                    <a:pt x="1634" y="14604"/>
                    <a:pt x="1566" y="14604"/>
                  </a:cubicBezTo>
                  <a:cubicBezTo>
                    <a:pt x="1377" y="14604"/>
                    <a:pt x="1224" y="14707"/>
                    <a:pt x="1151" y="14919"/>
                  </a:cubicBezTo>
                  <a:cubicBezTo>
                    <a:pt x="1088" y="15096"/>
                    <a:pt x="1126" y="15291"/>
                    <a:pt x="1182" y="15468"/>
                  </a:cubicBezTo>
                  <a:cubicBezTo>
                    <a:pt x="1495" y="16460"/>
                    <a:pt x="2225" y="17337"/>
                    <a:pt x="2800" y="18190"/>
                  </a:cubicBezTo>
                  <a:cubicBezTo>
                    <a:pt x="3502" y="19243"/>
                    <a:pt x="4191" y="20054"/>
                    <a:pt x="4518" y="20423"/>
                  </a:cubicBezTo>
                  <a:cubicBezTo>
                    <a:pt x="4518" y="20820"/>
                    <a:pt x="4528" y="21220"/>
                    <a:pt x="4549" y="21606"/>
                  </a:cubicBezTo>
                  <a:cubicBezTo>
                    <a:pt x="4494" y="21567"/>
                    <a:pt x="4390" y="21501"/>
                    <a:pt x="4191" y="21373"/>
                  </a:cubicBezTo>
                  <a:cubicBezTo>
                    <a:pt x="3767" y="21095"/>
                    <a:pt x="2476" y="18941"/>
                    <a:pt x="1710" y="18005"/>
                  </a:cubicBezTo>
                  <a:cubicBezTo>
                    <a:pt x="1336" y="17548"/>
                    <a:pt x="846" y="17290"/>
                    <a:pt x="516" y="17290"/>
                  </a:cubicBezTo>
                  <a:cubicBezTo>
                    <a:pt x="171" y="17290"/>
                    <a:pt x="1" y="17572"/>
                    <a:pt x="322" y="18200"/>
                  </a:cubicBezTo>
                  <a:cubicBezTo>
                    <a:pt x="949" y="19431"/>
                    <a:pt x="3753" y="21199"/>
                    <a:pt x="3753" y="21199"/>
                  </a:cubicBezTo>
                  <a:lnTo>
                    <a:pt x="4557" y="21717"/>
                  </a:lnTo>
                  <a:cubicBezTo>
                    <a:pt x="4640" y="23248"/>
                    <a:pt x="4831" y="24542"/>
                    <a:pt x="4831" y="24542"/>
                  </a:cubicBezTo>
                  <a:lnTo>
                    <a:pt x="5350" y="24629"/>
                  </a:lnTo>
                  <a:cubicBezTo>
                    <a:pt x="5350" y="24629"/>
                    <a:pt x="4870" y="23829"/>
                    <a:pt x="4758" y="21755"/>
                  </a:cubicBezTo>
                  <a:cubicBezTo>
                    <a:pt x="4821" y="21662"/>
                    <a:pt x="4971" y="21470"/>
                    <a:pt x="5336" y="21129"/>
                  </a:cubicBezTo>
                  <a:cubicBezTo>
                    <a:pt x="6511" y="20033"/>
                    <a:pt x="8714" y="19637"/>
                    <a:pt x="9048" y="17814"/>
                  </a:cubicBezTo>
                  <a:cubicBezTo>
                    <a:pt x="9122" y="17407"/>
                    <a:pt x="8925" y="16943"/>
                    <a:pt x="8506" y="16943"/>
                  </a:cubicBezTo>
                  <a:cubicBezTo>
                    <a:pt x="8469" y="16943"/>
                    <a:pt x="8431" y="16946"/>
                    <a:pt x="8390" y="16954"/>
                  </a:cubicBezTo>
                  <a:cubicBezTo>
                    <a:pt x="8035" y="17024"/>
                    <a:pt x="7698" y="17396"/>
                    <a:pt x="7513" y="17689"/>
                  </a:cubicBezTo>
                  <a:cubicBezTo>
                    <a:pt x="6891" y="18659"/>
                    <a:pt x="6460" y="19637"/>
                    <a:pt x="5586" y="20433"/>
                  </a:cubicBezTo>
                  <a:cubicBezTo>
                    <a:pt x="5545" y="20468"/>
                    <a:pt x="5005" y="21045"/>
                    <a:pt x="4745" y="21394"/>
                  </a:cubicBezTo>
                  <a:cubicBezTo>
                    <a:pt x="4737" y="21105"/>
                    <a:pt x="4734" y="20799"/>
                    <a:pt x="4741" y="20465"/>
                  </a:cubicBezTo>
                  <a:cubicBezTo>
                    <a:pt x="4915" y="20016"/>
                    <a:pt x="5127" y="19574"/>
                    <a:pt x="5371" y="19160"/>
                  </a:cubicBezTo>
                  <a:cubicBezTo>
                    <a:pt x="6021" y="18057"/>
                    <a:pt x="7145" y="17302"/>
                    <a:pt x="7868" y="16234"/>
                  </a:cubicBezTo>
                  <a:cubicBezTo>
                    <a:pt x="8056" y="15954"/>
                    <a:pt x="8226" y="15119"/>
                    <a:pt x="7792" y="15119"/>
                  </a:cubicBezTo>
                  <a:cubicBezTo>
                    <a:pt x="7719" y="15119"/>
                    <a:pt x="7628" y="15143"/>
                    <a:pt x="7518" y="15197"/>
                  </a:cubicBezTo>
                  <a:cubicBezTo>
                    <a:pt x="7176" y="15364"/>
                    <a:pt x="6832" y="15966"/>
                    <a:pt x="6592" y="16255"/>
                  </a:cubicBezTo>
                  <a:cubicBezTo>
                    <a:pt x="5903" y="17076"/>
                    <a:pt x="5211" y="17960"/>
                    <a:pt x="4825" y="18972"/>
                  </a:cubicBezTo>
                  <a:cubicBezTo>
                    <a:pt x="4835" y="18874"/>
                    <a:pt x="4841" y="18781"/>
                    <a:pt x="4852" y="18683"/>
                  </a:cubicBezTo>
                  <a:cubicBezTo>
                    <a:pt x="4967" y="18412"/>
                    <a:pt x="5509" y="17180"/>
                    <a:pt x="6352" y="15886"/>
                  </a:cubicBezTo>
                  <a:cubicBezTo>
                    <a:pt x="7301" y="14418"/>
                    <a:pt x="8353" y="13398"/>
                    <a:pt x="8265" y="12682"/>
                  </a:cubicBezTo>
                  <a:cubicBezTo>
                    <a:pt x="8249" y="12553"/>
                    <a:pt x="8194" y="12493"/>
                    <a:pt x="8107" y="12493"/>
                  </a:cubicBezTo>
                  <a:cubicBezTo>
                    <a:pt x="7717" y="12493"/>
                    <a:pt x="6697" y="13706"/>
                    <a:pt x="5869" y="15190"/>
                  </a:cubicBezTo>
                  <a:cubicBezTo>
                    <a:pt x="5308" y="16196"/>
                    <a:pt x="5047" y="17180"/>
                    <a:pt x="4929" y="17856"/>
                  </a:cubicBezTo>
                  <a:cubicBezTo>
                    <a:pt x="5023" y="16899"/>
                    <a:pt x="5130" y="15931"/>
                    <a:pt x="5242" y="15002"/>
                  </a:cubicBezTo>
                  <a:cubicBezTo>
                    <a:pt x="5339" y="14532"/>
                    <a:pt x="5656" y="13305"/>
                    <a:pt x="6435" y="12372"/>
                  </a:cubicBezTo>
                  <a:cubicBezTo>
                    <a:pt x="7417" y="11200"/>
                    <a:pt x="8210" y="10232"/>
                    <a:pt x="8223" y="9196"/>
                  </a:cubicBezTo>
                  <a:cubicBezTo>
                    <a:pt x="8227" y="8811"/>
                    <a:pt x="8172" y="8624"/>
                    <a:pt x="8062" y="8624"/>
                  </a:cubicBezTo>
                  <a:cubicBezTo>
                    <a:pt x="7875" y="8624"/>
                    <a:pt x="7527" y="9159"/>
                    <a:pt x="7033" y="10184"/>
                  </a:cubicBezTo>
                  <a:cubicBezTo>
                    <a:pt x="6495" y="11304"/>
                    <a:pt x="5732" y="12769"/>
                    <a:pt x="5378" y="13906"/>
                  </a:cubicBezTo>
                  <a:cubicBezTo>
                    <a:pt x="5468" y="13175"/>
                    <a:pt x="5562" y="12487"/>
                    <a:pt x="5649" y="11860"/>
                  </a:cubicBezTo>
                  <a:cubicBezTo>
                    <a:pt x="5833" y="11311"/>
                    <a:pt x="6344" y="9909"/>
                    <a:pt x="7027" y="8928"/>
                  </a:cubicBezTo>
                  <a:cubicBezTo>
                    <a:pt x="7882" y="7695"/>
                    <a:pt x="8218" y="6927"/>
                    <a:pt x="7689" y="6927"/>
                  </a:cubicBezTo>
                  <a:cubicBezTo>
                    <a:pt x="7682" y="6927"/>
                    <a:pt x="7674" y="6927"/>
                    <a:pt x="7667" y="6927"/>
                  </a:cubicBezTo>
                  <a:cubicBezTo>
                    <a:pt x="7277" y="6941"/>
                    <a:pt x="6373" y="8597"/>
                    <a:pt x="5889" y="10184"/>
                  </a:cubicBezTo>
                  <a:cubicBezTo>
                    <a:pt x="5969" y="9655"/>
                    <a:pt x="6031" y="9248"/>
                    <a:pt x="6070" y="9011"/>
                  </a:cubicBezTo>
                  <a:cubicBezTo>
                    <a:pt x="6091" y="8904"/>
                    <a:pt x="6105" y="8788"/>
                    <a:pt x="6122" y="8663"/>
                  </a:cubicBezTo>
                  <a:cubicBezTo>
                    <a:pt x="6411" y="8107"/>
                    <a:pt x="7068" y="6774"/>
                    <a:pt x="7639" y="5195"/>
                  </a:cubicBezTo>
                  <a:cubicBezTo>
                    <a:pt x="8259" y="3470"/>
                    <a:pt x="8413" y="1889"/>
                    <a:pt x="8123" y="1889"/>
                  </a:cubicBezTo>
                  <a:cubicBezTo>
                    <a:pt x="8062" y="1889"/>
                    <a:pt x="7980" y="1960"/>
                    <a:pt x="7879" y="2116"/>
                  </a:cubicBezTo>
                  <a:cubicBezTo>
                    <a:pt x="7351" y="2933"/>
                    <a:pt x="6769" y="6694"/>
                    <a:pt x="6136" y="8517"/>
                  </a:cubicBezTo>
                  <a:cubicBezTo>
                    <a:pt x="6167" y="8215"/>
                    <a:pt x="6192" y="7884"/>
                    <a:pt x="6209" y="7553"/>
                  </a:cubicBezTo>
                  <a:cubicBezTo>
                    <a:pt x="6286" y="7230"/>
                    <a:pt x="6404" y="6892"/>
                    <a:pt x="6456" y="6593"/>
                  </a:cubicBezTo>
                  <a:cubicBezTo>
                    <a:pt x="6537" y="6137"/>
                    <a:pt x="6599" y="5675"/>
                    <a:pt x="6633" y="5212"/>
                  </a:cubicBezTo>
                  <a:cubicBezTo>
                    <a:pt x="6689" y="4488"/>
                    <a:pt x="6686" y="3754"/>
                    <a:pt x="6574" y="3034"/>
                  </a:cubicBezTo>
                  <a:cubicBezTo>
                    <a:pt x="6439" y="2182"/>
                    <a:pt x="6140" y="1385"/>
                    <a:pt x="5559" y="741"/>
                  </a:cubicBezTo>
                  <a:cubicBezTo>
                    <a:pt x="5448" y="615"/>
                    <a:pt x="4893" y="0"/>
                    <a:pt x="45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1574550" y="4189074"/>
              <a:ext cx="858406" cy="965707"/>
            </a:xfrm>
            <a:custGeom>
              <a:avLst/>
              <a:gdLst/>
              <a:ahLst/>
              <a:cxnLst/>
              <a:rect l="l" t="t" r="r" b="b"/>
              <a:pathLst>
                <a:path w="12736" h="14328" extrusionOk="0">
                  <a:moveTo>
                    <a:pt x="3103" y="0"/>
                  </a:moveTo>
                  <a:cubicBezTo>
                    <a:pt x="3039" y="0"/>
                    <a:pt x="3012" y="82"/>
                    <a:pt x="3038" y="261"/>
                  </a:cubicBezTo>
                  <a:cubicBezTo>
                    <a:pt x="3146" y="981"/>
                    <a:pt x="4677" y="3375"/>
                    <a:pt x="5223" y="4711"/>
                  </a:cubicBezTo>
                  <a:cubicBezTo>
                    <a:pt x="5091" y="4523"/>
                    <a:pt x="4938" y="4325"/>
                    <a:pt x="4785" y="4133"/>
                  </a:cubicBezTo>
                  <a:cubicBezTo>
                    <a:pt x="4670" y="3911"/>
                    <a:pt x="4569" y="3667"/>
                    <a:pt x="4451" y="3473"/>
                  </a:cubicBezTo>
                  <a:cubicBezTo>
                    <a:pt x="4270" y="3177"/>
                    <a:pt x="4075" y="2888"/>
                    <a:pt x="3867" y="2614"/>
                  </a:cubicBezTo>
                  <a:cubicBezTo>
                    <a:pt x="3543" y="2179"/>
                    <a:pt x="3178" y="1768"/>
                    <a:pt x="2760" y="1424"/>
                  </a:cubicBezTo>
                  <a:cubicBezTo>
                    <a:pt x="2263" y="1013"/>
                    <a:pt x="1702" y="710"/>
                    <a:pt x="1058" y="637"/>
                  </a:cubicBezTo>
                  <a:cubicBezTo>
                    <a:pt x="997" y="629"/>
                    <a:pt x="812" y="607"/>
                    <a:pt x="620" y="607"/>
                  </a:cubicBezTo>
                  <a:cubicBezTo>
                    <a:pt x="318" y="607"/>
                    <a:pt x="0" y="662"/>
                    <a:pt x="130" y="909"/>
                  </a:cubicBezTo>
                  <a:cubicBezTo>
                    <a:pt x="164" y="971"/>
                    <a:pt x="227" y="1016"/>
                    <a:pt x="286" y="1058"/>
                  </a:cubicBezTo>
                  <a:cubicBezTo>
                    <a:pt x="871" y="1448"/>
                    <a:pt x="1525" y="1670"/>
                    <a:pt x="2147" y="1991"/>
                  </a:cubicBezTo>
                  <a:cubicBezTo>
                    <a:pt x="3077" y="2471"/>
                    <a:pt x="4281" y="3695"/>
                    <a:pt x="4782" y="4231"/>
                  </a:cubicBezTo>
                  <a:cubicBezTo>
                    <a:pt x="4851" y="4329"/>
                    <a:pt x="4935" y="4451"/>
                    <a:pt x="5032" y="4589"/>
                  </a:cubicBezTo>
                  <a:cubicBezTo>
                    <a:pt x="4266" y="3817"/>
                    <a:pt x="3062" y="3304"/>
                    <a:pt x="2396" y="3304"/>
                  </a:cubicBezTo>
                  <a:cubicBezTo>
                    <a:pt x="2282" y="3304"/>
                    <a:pt x="2183" y="3319"/>
                    <a:pt x="2106" y="3351"/>
                  </a:cubicBezTo>
                  <a:cubicBezTo>
                    <a:pt x="1448" y="3622"/>
                    <a:pt x="2823" y="3977"/>
                    <a:pt x="3984" y="4325"/>
                  </a:cubicBezTo>
                  <a:cubicBezTo>
                    <a:pt x="4740" y="4551"/>
                    <a:pt x="5171" y="4889"/>
                    <a:pt x="5383" y="5098"/>
                  </a:cubicBezTo>
                  <a:cubicBezTo>
                    <a:pt x="5596" y="5407"/>
                    <a:pt x="5835" y="5762"/>
                    <a:pt x="6079" y="6121"/>
                  </a:cubicBezTo>
                  <a:cubicBezTo>
                    <a:pt x="6107" y="6176"/>
                    <a:pt x="6134" y="6228"/>
                    <a:pt x="6166" y="6280"/>
                  </a:cubicBezTo>
                  <a:cubicBezTo>
                    <a:pt x="5988" y="6068"/>
                    <a:pt x="5787" y="5853"/>
                    <a:pt x="5578" y="5696"/>
                  </a:cubicBezTo>
                  <a:cubicBezTo>
                    <a:pt x="5217" y="5427"/>
                    <a:pt x="4451" y="5205"/>
                    <a:pt x="3871" y="5205"/>
                  </a:cubicBezTo>
                  <a:cubicBezTo>
                    <a:pt x="3512" y="5205"/>
                    <a:pt x="3225" y="5290"/>
                    <a:pt x="3149" y="5501"/>
                  </a:cubicBezTo>
                  <a:cubicBezTo>
                    <a:pt x="2955" y="6050"/>
                    <a:pt x="4141" y="5838"/>
                    <a:pt x="5143" y="6040"/>
                  </a:cubicBezTo>
                  <a:cubicBezTo>
                    <a:pt x="5829" y="6176"/>
                    <a:pt x="6312" y="6604"/>
                    <a:pt x="6552" y="6858"/>
                  </a:cubicBezTo>
                  <a:cubicBezTo>
                    <a:pt x="6573" y="6885"/>
                    <a:pt x="6594" y="6910"/>
                    <a:pt x="6615" y="6935"/>
                  </a:cubicBezTo>
                  <a:cubicBezTo>
                    <a:pt x="6723" y="7098"/>
                    <a:pt x="6827" y="7261"/>
                    <a:pt x="6924" y="7415"/>
                  </a:cubicBezTo>
                  <a:cubicBezTo>
                    <a:pt x="7151" y="7776"/>
                    <a:pt x="7366" y="8114"/>
                    <a:pt x="7575" y="8444"/>
                  </a:cubicBezTo>
                  <a:cubicBezTo>
                    <a:pt x="7303" y="8069"/>
                    <a:pt x="6897" y="7578"/>
                    <a:pt x="6431" y="7230"/>
                  </a:cubicBezTo>
                  <a:cubicBezTo>
                    <a:pt x="5847" y="6798"/>
                    <a:pt x="5119" y="6579"/>
                    <a:pt x="4573" y="6579"/>
                  </a:cubicBezTo>
                  <a:cubicBezTo>
                    <a:pt x="4316" y="6579"/>
                    <a:pt x="4098" y="6628"/>
                    <a:pt x="3957" y="6726"/>
                  </a:cubicBezTo>
                  <a:cubicBezTo>
                    <a:pt x="3518" y="7035"/>
                    <a:pt x="5481" y="7404"/>
                    <a:pt x="6441" y="7786"/>
                  </a:cubicBezTo>
                  <a:cubicBezTo>
                    <a:pt x="7165" y="8072"/>
                    <a:pt x="7652" y="8611"/>
                    <a:pt x="7843" y="8859"/>
                  </a:cubicBezTo>
                  <a:cubicBezTo>
                    <a:pt x="8146" y="9321"/>
                    <a:pt x="8445" y="9777"/>
                    <a:pt x="8769" y="10250"/>
                  </a:cubicBezTo>
                  <a:cubicBezTo>
                    <a:pt x="8340" y="9815"/>
                    <a:pt x="7718" y="9335"/>
                    <a:pt x="7085" y="8883"/>
                  </a:cubicBezTo>
                  <a:cubicBezTo>
                    <a:pt x="6553" y="8506"/>
                    <a:pt x="6001" y="8349"/>
                    <a:pt x="5564" y="8349"/>
                  </a:cubicBezTo>
                  <a:cubicBezTo>
                    <a:pt x="5203" y="8349"/>
                    <a:pt x="4919" y="8456"/>
                    <a:pt x="4788" y="8632"/>
                  </a:cubicBezTo>
                  <a:cubicBezTo>
                    <a:pt x="4496" y="9022"/>
                    <a:pt x="5338" y="9071"/>
                    <a:pt x="6890" y="9467"/>
                  </a:cubicBezTo>
                  <a:cubicBezTo>
                    <a:pt x="8003" y="9753"/>
                    <a:pt x="8737" y="10362"/>
                    <a:pt x="9061" y="10681"/>
                  </a:cubicBezTo>
                  <a:cubicBezTo>
                    <a:pt x="9200" y="10880"/>
                    <a:pt x="9339" y="11085"/>
                    <a:pt x="9489" y="11298"/>
                  </a:cubicBezTo>
                  <a:cubicBezTo>
                    <a:pt x="9656" y="11537"/>
                    <a:pt x="9854" y="11784"/>
                    <a:pt x="10063" y="12028"/>
                  </a:cubicBezTo>
                  <a:cubicBezTo>
                    <a:pt x="9802" y="11899"/>
                    <a:pt x="9416" y="11711"/>
                    <a:pt x="8991" y="11510"/>
                  </a:cubicBezTo>
                  <a:cubicBezTo>
                    <a:pt x="8514" y="11283"/>
                    <a:pt x="8052" y="11043"/>
                    <a:pt x="7613" y="10747"/>
                  </a:cubicBezTo>
                  <a:cubicBezTo>
                    <a:pt x="7224" y="10485"/>
                    <a:pt x="6732" y="10207"/>
                    <a:pt x="6242" y="10207"/>
                  </a:cubicBezTo>
                  <a:cubicBezTo>
                    <a:pt x="6096" y="10207"/>
                    <a:pt x="5951" y="10232"/>
                    <a:pt x="5808" y="10288"/>
                  </a:cubicBezTo>
                  <a:cubicBezTo>
                    <a:pt x="5596" y="10375"/>
                    <a:pt x="5501" y="10546"/>
                    <a:pt x="5588" y="10758"/>
                  </a:cubicBezTo>
                  <a:cubicBezTo>
                    <a:pt x="5641" y="10887"/>
                    <a:pt x="5759" y="10977"/>
                    <a:pt x="5877" y="11050"/>
                  </a:cubicBezTo>
                  <a:cubicBezTo>
                    <a:pt x="6542" y="11450"/>
                    <a:pt x="7387" y="11579"/>
                    <a:pt x="8125" y="11778"/>
                  </a:cubicBezTo>
                  <a:cubicBezTo>
                    <a:pt x="9040" y="12017"/>
                    <a:pt x="9826" y="12133"/>
                    <a:pt x="10192" y="12178"/>
                  </a:cubicBezTo>
                  <a:cubicBezTo>
                    <a:pt x="10386" y="12400"/>
                    <a:pt x="10592" y="12616"/>
                    <a:pt x="10794" y="12825"/>
                  </a:cubicBezTo>
                  <a:cubicBezTo>
                    <a:pt x="10744" y="12832"/>
                    <a:pt x="10651" y="12846"/>
                    <a:pt x="10476" y="12870"/>
                  </a:cubicBezTo>
                  <a:cubicBezTo>
                    <a:pt x="10459" y="12873"/>
                    <a:pt x="10438" y="12874"/>
                    <a:pt x="10415" y="12874"/>
                  </a:cubicBezTo>
                  <a:cubicBezTo>
                    <a:pt x="9937" y="12874"/>
                    <a:pt x="8275" y="12348"/>
                    <a:pt x="7425" y="12209"/>
                  </a:cubicBezTo>
                  <a:cubicBezTo>
                    <a:pt x="7327" y="12192"/>
                    <a:pt x="7230" y="12185"/>
                    <a:pt x="7137" y="12185"/>
                  </a:cubicBezTo>
                  <a:cubicBezTo>
                    <a:pt x="6390" y="12185"/>
                    <a:pt x="5890" y="12668"/>
                    <a:pt x="6744" y="13005"/>
                  </a:cubicBezTo>
                  <a:cubicBezTo>
                    <a:pt x="7055" y="13128"/>
                    <a:pt x="7521" y="13170"/>
                    <a:pt x="8010" y="13170"/>
                  </a:cubicBezTo>
                  <a:cubicBezTo>
                    <a:pt x="9030" y="13170"/>
                    <a:pt x="10147" y="12988"/>
                    <a:pt x="10147" y="12988"/>
                  </a:cubicBezTo>
                  <a:lnTo>
                    <a:pt x="10852" y="12884"/>
                  </a:lnTo>
                  <a:cubicBezTo>
                    <a:pt x="11653" y="13702"/>
                    <a:pt x="12401" y="14328"/>
                    <a:pt x="12401" y="14328"/>
                  </a:cubicBezTo>
                  <a:lnTo>
                    <a:pt x="12735" y="14126"/>
                  </a:lnTo>
                  <a:cubicBezTo>
                    <a:pt x="12735" y="14126"/>
                    <a:pt x="12070" y="13914"/>
                    <a:pt x="10985" y="12804"/>
                  </a:cubicBezTo>
                  <a:cubicBezTo>
                    <a:pt x="10974" y="12724"/>
                    <a:pt x="10961" y="12539"/>
                    <a:pt x="10998" y="12167"/>
                  </a:cubicBezTo>
                  <a:cubicBezTo>
                    <a:pt x="11117" y="10977"/>
                    <a:pt x="12154" y="9665"/>
                    <a:pt x="11441" y="8479"/>
                  </a:cubicBezTo>
                  <a:cubicBezTo>
                    <a:pt x="11333" y="8300"/>
                    <a:pt x="11139" y="8165"/>
                    <a:pt x="10952" y="8165"/>
                  </a:cubicBezTo>
                  <a:cubicBezTo>
                    <a:pt x="10843" y="8165"/>
                    <a:pt x="10736" y="8212"/>
                    <a:pt x="10651" y="8323"/>
                  </a:cubicBezTo>
                  <a:cubicBezTo>
                    <a:pt x="10484" y="8538"/>
                    <a:pt x="10481" y="8910"/>
                    <a:pt x="10518" y="9168"/>
                  </a:cubicBezTo>
                  <a:cubicBezTo>
                    <a:pt x="10651" y="10017"/>
                    <a:pt x="10891" y="10779"/>
                    <a:pt x="10794" y="11656"/>
                  </a:cubicBezTo>
                  <a:cubicBezTo>
                    <a:pt x="10790" y="11698"/>
                    <a:pt x="10773" y="12289"/>
                    <a:pt x="10797" y="12609"/>
                  </a:cubicBezTo>
                  <a:cubicBezTo>
                    <a:pt x="10651" y="12452"/>
                    <a:pt x="10497" y="12282"/>
                    <a:pt x="10338" y="12091"/>
                  </a:cubicBezTo>
                  <a:cubicBezTo>
                    <a:pt x="10213" y="11753"/>
                    <a:pt x="10115" y="11402"/>
                    <a:pt x="10046" y="11050"/>
                  </a:cubicBezTo>
                  <a:cubicBezTo>
                    <a:pt x="9864" y="10111"/>
                    <a:pt x="10122" y="9133"/>
                    <a:pt x="10000" y="8180"/>
                  </a:cubicBezTo>
                  <a:cubicBezTo>
                    <a:pt x="9973" y="7969"/>
                    <a:pt x="9744" y="7542"/>
                    <a:pt x="9527" y="7542"/>
                  </a:cubicBezTo>
                  <a:cubicBezTo>
                    <a:pt x="9443" y="7542"/>
                    <a:pt x="9362" y="7606"/>
                    <a:pt x="9294" y="7770"/>
                  </a:cubicBezTo>
                  <a:cubicBezTo>
                    <a:pt x="9182" y="8030"/>
                    <a:pt x="9291" y="8538"/>
                    <a:pt x="9297" y="8820"/>
                  </a:cubicBezTo>
                  <a:cubicBezTo>
                    <a:pt x="9315" y="9620"/>
                    <a:pt x="9363" y="10455"/>
                    <a:pt x="9649" y="11214"/>
                  </a:cubicBezTo>
                  <a:cubicBezTo>
                    <a:pt x="9604" y="11155"/>
                    <a:pt x="9562" y="11099"/>
                    <a:pt x="9520" y="11040"/>
                  </a:cubicBezTo>
                  <a:cubicBezTo>
                    <a:pt x="9450" y="10831"/>
                    <a:pt x="9148" y="9871"/>
                    <a:pt x="8978" y="8733"/>
                  </a:cubicBezTo>
                  <a:cubicBezTo>
                    <a:pt x="8790" y="7439"/>
                    <a:pt x="8869" y="6350"/>
                    <a:pt x="8469" y="5991"/>
                  </a:cubicBezTo>
                  <a:cubicBezTo>
                    <a:pt x="8427" y="5953"/>
                    <a:pt x="8389" y="5936"/>
                    <a:pt x="8355" y="5936"/>
                  </a:cubicBezTo>
                  <a:cubicBezTo>
                    <a:pt x="8067" y="5936"/>
                    <a:pt x="8073" y="7223"/>
                    <a:pt x="8365" y="8580"/>
                  </a:cubicBezTo>
                  <a:cubicBezTo>
                    <a:pt x="8549" y="9422"/>
                    <a:pt x="8887" y="10100"/>
                    <a:pt x="9155" y="10535"/>
                  </a:cubicBezTo>
                  <a:cubicBezTo>
                    <a:pt x="8734" y="9954"/>
                    <a:pt x="8320" y="9360"/>
                    <a:pt x="7923" y="8785"/>
                  </a:cubicBezTo>
                  <a:cubicBezTo>
                    <a:pt x="7746" y="8472"/>
                    <a:pt x="7318" y="7627"/>
                    <a:pt x="7293" y="6722"/>
                  </a:cubicBezTo>
                  <a:cubicBezTo>
                    <a:pt x="7262" y="5581"/>
                    <a:pt x="7231" y="4645"/>
                    <a:pt x="6726" y="4061"/>
                  </a:cubicBezTo>
                  <a:cubicBezTo>
                    <a:pt x="6577" y="3888"/>
                    <a:pt x="6468" y="3803"/>
                    <a:pt x="6399" y="3803"/>
                  </a:cubicBezTo>
                  <a:cubicBezTo>
                    <a:pt x="6233" y="3803"/>
                    <a:pt x="6288" y="4282"/>
                    <a:pt x="6545" y="5198"/>
                  </a:cubicBezTo>
                  <a:cubicBezTo>
                    <a:pt x="6799" y="6092"/>
                    <a:pt x="7095" y="7290"/>
                    <a:pt x="7457" y="8104"/>
                  </a:cubicBezTo>
                  <a:cubicBezTo>
                    <a:pt x="7147" y="7648"/>
                    <a:pt x="6858" y="7216"/>
                    <a:pt x="6598" y="6823"/>
                  </a:cubicBezTo>
                  <a:cubicBezTo>
                    <a:pt x="6431" y="6423"/>
                    <a:pt x="6027" y="5386"/>
                    <a:pt x="5922" y="4499"/>
                  </a:cubicBezTo>
                  <a:cubicBezTo>
                    <a:pt x="5813" y="3562"/>
                    <a:pt x="5662" y="2990"/>
                    <a:pt x="5438" y="2990"/>
                  </a:cubicBezTo>
                  <a:cubicBezTo>
                    <a:pt x="5393" y="2990"/>
                    <a:pt x="5344" y="3013"/>
                    <a:pt x="5293" y="3062"/>
                  </a:cubicBezTo>
                  <a:cubicBezTo>
                    <a:pt x="5081" y="3264"/>
                    <a:pt x="5394" y="4638"/>
                    <a:pt x="5905" y="5766"/>
                  </a:cubicBezTo>
                  <a:cubicBezTo>
                    <a:pt x="5689" y="5428"/>
                    <a:pt x="5526" y="5170"/>
                    <a:pt x="5429" y="5018"/>
                  </a:cubicBezTo>
                  <a:cubicBezTo>
                    <a:pt x="5387" y="4947"/>
                    <a:pt x="5338" y="4875"/>
                    <a:pt x="5286" y="4798"/>
                  </a:cubicBezTo>
                  <a:cubicBezTo>
                    <a:pt x="5171" y="4342"/>
                    <a:pt x="4882" y="3271"/>
                    <a:pt x="4423" y="2105"/>
                  </a:cubicBezTo>
                  <a:cubicBezTo>
                    <a:pt x="3954" y="917"/>
                    <a:pt x="3318" y="0"/>
                    <a:pt x="310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216132" y="4002983"/>
              <a:ext cx="713496" cy="1146878"/>
            </a:xfrm>
            <a:custGeom>
              <a:avLst/>
              <a:gdLst/>
              <a:ahLst/>
              <a:cxnLst/>
              <a:rect l="l" t="t" r="r" b="b"/>
              <a:pathLst>
                <a:path w="10586" h="17016" extrusionOk="0">
                  <a:moveTo>
                    <a:pt x="8443" y="0"/>
                  </a:moveTo>
                  <a:cubicBezTo>
                    <a:pt x="8399" y="0"/>
                    <a:pt x="8354" y="25"/>
                    <a:pt x="8310" y="82"/>
                  </a:cubicBezTo>
                  <a:cubicBezTo>
                    <a:pt x="8264" y="142"/>
                    <a:pt x="8250" y="214"/>
                    <a:pt x="8239" y="288"/>
                  </a:cubicBezTo>
                  <a:cubicBezTo>
                    <a:pt x="8125" y="980"/>
                    <a:pt x="8191" y="1669"/>
                    <a:pt x="8156" y="2369"/>
                  </a:cubicBezTo>
                  <a:cubicBezTo>
                    <a:pt x="8104" y="3412"/>
                    <a:pt x="7485" y="5012"/>
                    <a:pt x="7203" y="5691"/>
                  </a:cubicBezTo>
                  <a:cubicBezTo>
                    <a:pt x="7144" y="5792"/>
                    <a:pt x="7067" y="5921"/>
                    <a:pt x="6980" y="6067"/>
                  </a:cubicBezTo>
                  <a:cubicBezTo>
                    <a:pt x="7433" y="4877"/>
                    <a:pt x="7318" y="3283"/>
                    <a:pt x="6900" y="2890"/>
                  </a:cubicBezTo>
                  <a:cubicBezTo>
                    <a:pt x="6828" y="2823"/>
                    <a:pt x="6770" y="2792"/>
                    <a:pt x="6725" y="2792"/>
                  </a:cubicBezTo>
                  <a:cubicBezTo>
                    <a:pt x="6448" y="2792"/>
                    <a:pt x="6648" y="3970"/>
                    <a:pt x="6789" y="5006"/>
                  </a:cubicBezTo>
                  <a:cubicBezTo>
                    <a:pt x="6893" y="5785"/>
                    <a:pt x="6765" y="6317"/>
                    <a:pt x="6664" y="6595"/>
                  </a:cubicBezTo>
                  <a:cubicBezTo>
                    <a:pt x="6465" y="6919"/>
                    <a:pt x="6246" y="7284"/>
                    <a:pt x="6017" y="7653"/>
                  </a:cubicBezTo>
                  <a:cubicBezTo>
                    <a:pt x="5978" y="7702"/>
                    <a:pt x="5940" y="7750"/>
                    <a:pt x="5905" y="7796"/>
                  </a:cubicBezTo>
                  <a:cubicBezTo>
                    <a:pt x="6027" y="7549"/>
                    <a:pt x="6142" y="7274"/>
                    <a:pt x="6197" y="7020"/>
                  </a:cubicBezTo>
                  <a:cubicBezTo>
                    <a:pt x="6348" y="6320"/>
                    <a:pt x="5969" y="4730"/>
                    <a:pt x="5402" y="4730"/>
                  </a:cubicBezTo>
                  <a:cubicBezTo>
                    <a:pt x="5393" y="4730"/>
                    <a:pt x="5385" y="4730"/>
                    <a:pt x="5376" y="4731"/>
                  </a:cubicBezTo>
                  <a:cubicBezTo>
                    <a:pt x="4792" y="4776"/>
                    <a:pt x="5474" y="5771"/>
                    <a:pt x="5704" y="6766"/>
                  </a:cubicBezTo>
                  <a:cubicBezTo>
                    <a:pt x="5863" y="7448"/>
                    <a:pt x="5672" y="8063"/>
                    <a:pt x="5540" y="8387"/>
                  </a:cubicBezTo>
                  <a:cubicBezTo>
                    <a:pt x="5522" y="8418"/>
                    <a:pt x="5512" y="8447"/>
                    <a:pt x="5498" y="8477"/>
                  </a:cubicBezTo>
                  <a:cubicBezTo>
                    <a:pt x="5390" y="8644"/>
                    <a:pt x="5286" y="8805"/>
                    <a:pt x="5185" y="8958"/>
                  </a:cubicBezTo>
                  <a:cubicBezTo>
                    <a:pt x="4952" y="9312"/>
                    <a:pt x="4732" y="9646"/>
                    <a:pt x="4520" y="9974"/>
                  </a:cubicBezTo>
                  <a:cubicBezTo>
                    <a:pt x="4747" y="9574"/>
                    <a:pt x="5025" y="8999"/>
                    <a:pt x="5150" y="8429"/>
                  </a:cubicBezTo>
                  <a:cubicBezTo>
                    <a:pt x="5376" y="7385"/>
                    <a:pt x="5053" y="6244"/>
                    <a:pt x="4590" y="5969"/>
                  </a:cubicBezTo>
                  <a:cubicBezTo>
                    <a:pt x="4560" y="5952"/>
                    <a:pt x="4534" y="5943"/>
                    <a:pt x="4512" y="5943"/>
                  </a:cubicBezTo>
                  <a:cubicBezTo>
                    <a:pt x="4186" y="5943"/>
                    <a:pt x="4604" y="7705"/>
                    <a:pt x="4649" y="8669"/>
                  </a:cubicBezTo>
                  <a:cubicBezTo>
                    <a:pt x="4687" y="9449"/>
                    <a:pt x="4395" y="10113"/>
                    <a:pt x="4252" y="10391"/>
                  </a:cubicBezTo>
                  <a:cubicBezTo>
                    <a:pt x="3953" y="10857"/>
                    <a:pt x="3664" y="11316"/>
                    <a:pt x="3366" y="11807"/>
                  </a:cubicBezTo>
                  <a:cubicBezTo>
                    <a:pt x="3584" y="11236"/>
                    <a:pt x="3766" y="10471"/>
                    <a:pt x="3915" y="9706"/>
                  </a:cubicBezTo>
                  <a:cubicBezTo>
                    <a:pt x="4145" y="8537"/>
                    <a:pt x="3671" y="7615"/>
                    <a:pt x="3199" y="7514"/>
                  </a:cubicBezTo>
                  <a:cubicBezTo>
                    <a:pt x="3171" y="7508"/>
                    <a:pt x="3145" y="7505"/>
                    <a:pt x="3122" y="7505"/>
                  </a:cubicBezTo>
                  <a:cubicBezTo>
                    <a:pt x="2757" y="7505"/>
                    <a:pt x="3040" y="8289"/>
                    <a:pt x="3303" y="9775"/>
                  </a:cubicBezTo>
                  <a:cubicBezTo>
                    <a:pt x="3504" y="10906"/>
                    <a:pt x="3250" y="11821"/>
                    <a:pt x="3094" y="12253"/>
                  </a:cubicBezTo>
                  <a:cubicBezTo>
                    <a:pt x="2969" y="12458"/>
                    <a:pt x="2840" y="12670"/>
                    <a:pt x="2708" y="12893"/>
                  </a:cubicBezTo>
                  <a:cubicBezTo>
                    <a:pt x="2558" y="13147"/>
                    <a:pt x="2415" y="13428"/>
                    <a:pt x="2280" y="13717"/>
                  </a:cubicBezTo>
                  <a:cubicBezTo>
                    <a:pt x="2290" y="13428"/>
                    <a:pt x="2301" y="13001"/>
                    <a:pt x="2308" y="12527"/>
                  </a:cubicBezTo>
                  <a:cubicBezTo>
                    <a:pt x="2318" y="11999"/>
                    <a:pt x="2346" y="11480"/>
                    <a:pt x="2436" y="10962"/>
                  </a:cubicBezTo>
                  <a:cubicBezTo>
                    <a:pt x="2537" y="10360"/>
                    <a:pt x="2593" y="9591"/>
                    <a:pt x="2106" y="9125"/>
                  </a:cubicBezTo>
                  <a:cubicBezTo>
                    <a:pt x="2021" y="9044"/>
                    <a:pt x="1930" y="9001"/>
                    <a:pt x="1838" y="9001"/>
                  </a:cubicBezTo>
                  <a:cubicBezTo>
                    <a:pt x="1753" y="9001"/>
                    <a:pt x="1668" y="9039"/>
                    <a:pt x="1591" y="9118"/>
                  </a:cubicBezTo>
                  <a:cubicBezTo>
                    <a:pt x="1493" y="9219"/>
                    <a:pt x="1463" y="9365"/>
                    <a:pt x="1445" y="9504"/>
                  </a:cubicBezTo>
                  <a:cubicBezTo>
                    <a:pt x="1354" y="10273"/>
                    <a:pt x="1584" y="11098"/>
                    <a:pt x="1709" y="11853"/>
                  </a:cubicBezTo>
                  <a:cubicBezTo>
                    <a:pt x="1866" y="12781"/>
                    <a:pt x="2085" y="13547"/>
                    <a:pt x="2197" y="13898"/>
                  </a:cubicBezTo>
                  <a:cubicBezTo>
                    <a:pt x="2075" y="14170"/>
                    <a:pt x="1959" y="14444"/>
                    <a:pt x="1855" y="14712"/>
                  </a:cubicBezTo>
                  <a:cubicBezTo>
                    <a:pt x="1827" y="14671"/>
                    <a:pt x="1779" y="14591"/>
                    <a:pt x="1681" y="14444"/>
                  </a:cubicBezTo>
                  <a:cubicBezTo>
                    <a:pt x="1479" y="14125"/>
                    <a:pt x="1261" y="12263"/>
                    <a:pt x="1028" y="11393"/>
                  </a:cubicBezTo>
                  <a:cubicBezTo>
                    <a:pt x="889" y="10875"/>
                    <a:pt x="543" y="10505"/>
                    <a:pt x="295" y="10505"/>
                  </a:cubicBezTo>
                  <a:cubicBezTo>
                    <a:pt x="125" y="10505"/>
                    <a:pt x="1" y="10679"/>
                    <a:pt x="22" y="11098"/>
                  </a:cubicBezTo>
                  <a:cubicBezTo>
                    <a:pt x="71" y="12131"/>
                    <a:pt x="1438" y="14191"/>
                    <a:pt x="1438" y="14191"/>
                  </a:cubicBezTo>
                  <a:lnTo>
                    <a:pt x="1824" y="14793"/>
                  </a:lnTo>
                  <a:cubicBezTo>
                    <a:pt x="1413" y="15857"/>
                    <a:pt x="1149" y="16797"/>
                    <a:pt x="1149" y="16797"/>
                  </a:cubicBezTo>
                  <a:lnTo>
                    <a:pt x="1473" y="17015"/>
                  </a:lnTo>
                  <a:cubicBezTo>
                    <a:pt x="1473" y="17015"/>
                    <a:pt x="1389" y="16326"/>
                    <a:pt x="1953" y="14879"/>
                  </a:cubicBezTo>
                  <a:cubicBezTo>
                    <a:pt x="2022" y="14834"/>
                    <a:pt x="2186" y="14751"/>
                    <a:pt x="2537" y="14629"/>
                  </a:cubicBezTo>
                  <a:cubicBezTo>
                    <a:pt x="3671" y="14246"/>
                    <a:pt x="5296" y="14650"/>
                    <a:pt x="6083" y="13508"/>
                  </a:cubicBezTo>
                  <a:cubicBezTo>
                    <a:pt x="6271" y="13234"/>
                    <a:pt x="6267" y="12813"/>
                    <a:pt x="5898" y="12726"/>
                  </a:cubicBezTo>
                  <a:cubicBezTo>
                    <a:pt x="5855" y="12716"/>
                    <a:pt x="5811" y="12711"/>
                    <a:pt x="5765" y="12711"/>
                  </a:cubicBezTo>
                  <a:cubicBezTo>
                    <a:pt x="5526" y="12711"/>
                    <a:pt x="5255" y="12836"/>
                    <a:pt x="5074" y="12956"/>
                  </a:cubicBezTo>
                  <a:cubicBezTo>
                    <a:pt x="4353" y="13425"/>
                    <a:pt x="3759" y="13958"/>
                    <a:pt x="2920" y="14232"/>
                  </a:cubicBezTo>
                  <a:cubicBezTo>
                    <a:pt x="2882" y="14246"/>
                    <a:pt x="2335" y="14472"/>
                    <a:pt x="2054" y="14629"/>
                  </a:cubicBezTo>
                  <a:cubicBezTo>
                    <a:pt x="2134" y="14430"/>
                    <a:pt x="2227" y="14218"/>
                    <a:pt x="2335" y="13996"/>
                  </a:cubicBezTo>
                  <a:cubicBezTo>
                    <a:pt x="2593" y="13741"/>
                    <a:pt x="2871" y="13508"/>
                    <a:pt x="3163" y="13300"/>
                  </a:cubicBezTo>
                  <a:cubicBezTo>
                    <a:pt x="3943" y="12747"/>
                    <a:pt x="4941" y="12580"/>
                    <a:pt x="5759" y="12075"/>
                  </a:cubicBezTo>
                  <a:cubicBezTo>
                    <a:pt x="6009" y="11921"/>
                    <a:pt x="6465" y="11261"/>
                    <a:pt x="5870" y="11261"/>
                  </a:cubicBezTo>
                  <a:cubicBezTo>
                    <a:pt x="5861" y="11261"/>
                    <a:pt x="5852" y="11261"/>
                    <a:pt x="5842" y="11261"/>
                  </a:cubicBezTo>
                  <a:cubicBezTo>
                    <a:pt x="5557" y="11268"/>
                    <a:pt x="5140" y="11574"/>
                    <a:pt x="4886" y="11696"/>
                  </a:cubicBezTo>
                  <a:cubicBezTo>
                    <a:pt x="4165" y="12044"/>
                    <a:pt x="3421" y="12434"/>
                    <a:pt x="2850" y="13004"/>
                  </a:cubicBezTo>
                  <a:cubicBezTo>
                    <a:pt x="2885" y="12941"/>
                    <a:pt x="2920" y="12879"/>
                    <a:pt x="2955" y="12816"/>
                  </a:cubicBezTo>
                  <a:cubicBezTo>
                    <a:pt x="3118" y="12667"/>
                    <a:pt x="3867" y="11995"/>
                    <a:pt x="4837" y="11372"/>
                  </a:cubicBezTo>
                  <a:cubicBezTo>
                    <a:pt x="5933" y="10666"/>
                    <a:pt x="6959" y="10290"/>
                    <a:pt x="7120" y="9779"/>
                  </a:cubicBezTo>
                  <a:cubicBezTo>
                    <a:pt x="7162" y="9645"/>
                    <a:pt x="7104" y="9585"/>
                    <a:pt x="6972" y="9585"/>
                  </a:cubicBezTo>
                  <a:cubicBezTo>
                    <a:pt x="6600" y="9585"/>
                    <a:pt x="5642" y="10069"/>
                    <a:pt x="4722" y="10750"/>
                  </a:cubicBezTo>
                  <a:cubicBezTo>
                    <a:pt x="4030" y="11265"/>
                    <a:pt x="3553" y="11853"/>
                    <a:pt x="3265" y="12277"/>
                  </a:cubicBezTo>
                  <a:cubicBezTo>
                    <a:pt x="3619" y="11654"/>
                    <a:pt x="3992" y="11028"/>
                    <a:pt x="4350" y="10430"/>
                  </a:cubicBezTo>
                  <a:cubicBezTo>
                    <a:pt x="4562" y="10141"/>
                    <a:pt x="5153" y="9399"/>
                    <a:pt x="5972" y="9007"/>
                  </a:cubicBezTo>
                  <a:cubicBezTo>
                    <a:pt x="6998" y="8509"/>
                    <a:pt x="7836" y="8092"/>
                    <a:pt x="8159" y="7392"/>
                  </a:cubicBezTo>
                  <a:cubicBezTo>
                    <a:pt x="8300" y="7092"/>
                    <a:pt x="8306" y="6945"/>
                    <a:pt x="8184" y="6945"/>
                  </a:cubicBezTo>
                  <a:cubicBezTo>
                    <a:pt x="8023" y="6945"/>
                    <a:pt x="7639" y="7202"/>
                    <a:pt x="7050" y="7698"/>
                  </a:cubicBezTo>
                  <a:cubicBezTo>
                    <a:pt x="6340" y="8297"/>
                    <a:pt x="5370" y="9059"/>
                    <a:pt x="4778" y="9727"/>
                  </a:cubicBezTo>
                  <a:cubicBezTo>
                    <a:pt x="5066" y="9257"/>
                    <a:pt x="5341" y="8815"/>
                    <a:pt x="5592" y="8415"/>
                  </a:cubicBezTo>
                  <a:cubicBezTo>
                    <a:pt x="5888" y="8098"/>
                    <a:pt x="6664" y="7302"/>
                    <a:pt x="7429" y="6843"/>
                  </a:cubicBezTo>
                  <a:cubicBezTo>
                    <a:pt x="8403" y="6255"/>
                    <a:pt x="8866" y="5834"/>
                    <a:pt x="8477" y="5677"/>
                  </a:cubicBezTo>
                  <a:cubicBezTo>
                    <a:pt x="8461" y="5670"/>
                    <a:pt x="8442" y="5667"/>
                    <a:pt x="8420" y="5667"/>
                  </a:cubicBezTo>
                  <a:cubicBezTo>
                    <a:pt x="8076" y="5667"/>
                    <a:pt x="7036" y="6473"/>
                    <a:pt x="6271" y="7347"/>
                  </a:cubicBezTo>
                  <a:cubicBezTo>
                    <a:pt x="6486" y="7013"/>
                    <a:pt x="6653" y="6756"/>
                    <a:pt x="6754" y="6606"/>
                  </a:cubicBezTo>
                  <a:cubicBezTo>
                    <a:pt x="6799" y="6539"/>
                    <a:pt x="6844" y="6463"/>
                    <a:pt x="6893" y="6383"/>
                  </a:cubicBezTo>
                  <a:cubicBezTo>
                    <a:pt x="7262" y="6094"/>
                    <a:pt x="8118" y="5388"/>
                    <a:pt x="8991" y="4487"/>
                  </a:cubicBezTo>
                  <a:cubicBezTo>
                    <a:pt x="9985" y="3459"/>
                    <a:pt x="10586" y="2380"/>
                    <a:pt x="10303" y="2380"/>
                  </a:cubicBezTo>
                  <a:cubicBezTo>
                    <a:pt x="10258" y="2380"/>
                    <a:pt x="10191" y="2407"/>
                    <a:pt x="10101" y="2465"/>
                  </a:cubicBezTo>
                  <a:cubicBezTo>
                    <a:pt x="9489" y="2859"/>
                    <a:pt x="7937" y="5242"/>
                    <a:pt x="6949" y="6289"/>
                  </a:cubicBezTo>
                  <a:cubicBezTo>
                    <a:pt x="7064" y="6094"/>
                    <a:pt x="7182" y="5876"/>
                    <a:pt x="7293" y="5656"/>
                  </a:cubicBezTo>
                  <a:cubicBezTo>
                    <a:pt x="7446" y="5458"/>
                    <a:pt x="7631" y="5266"/>
                    <a:pt x="7756" y="5078"/>
                  </a:cubicBezTo>
                  <a:cubicBezTo>
                    <a:pt x="7951" y="4790"/>
                    <a:pt x="8135" y="4494"/>
                    <a:pt x="8302" y="4191"/>
                  </a:cubicBezTo>
                  <a:cubicBezTo>
                    <a:pt x="8560" y="3715"/>
                    <a:pt x="8786" y="3214"/>
                    <a:pt x="8928" y="2692"/>
                  </a:cubicBezTo>
                  <a:cubicBezTo>
                    <a:pt x="9095" y="2069"/>
                    <a:pt x="9137" y="1436"/>
                    <a:pt x="8943" y="816"/>
                  </a:cubicBezTo>
                  <a:cubicBezTo>
                    <a:pt x="8898" y="688"/>
                    <a:pt x="8677" y="0"/>
                    <a:pt x="84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2668117" y="4007296"/>
              <a:ext cx="713429" cy="1147013"/>
            </a:xfrm>
            <a:custGeom>
              <a:avLst/>
              <a:gdLst/>
              <a:ahLst/>
              <a:cxnLst/>
              <a:rect l="l" t="t" r="r" b="b"/>
              <a:pathLst>
                <a:path w="10585" h="17018" extrusionOk="0">
                  <a:moveTo>
                    <a:pt x="8444" y="0"/>
                  </a:moveTo>
                  <a:cubicBezTo>
                    <a:pt x="8400" y="0"/>
                    <a:pt x="8355" y="24"/>
                    <a:pt x="8311" y="81"/>
                  </a:cubicBezTo>
                  <a:cubicBezTo>
                    <a:pt x="8266" y="140"/>
                    <a:pt x="8252" y="213"/>
                    <a:pt x="8242" y="286"/>
                  </a:cubicBezTo>
                  <a:cubicBezTo>
                    <a:pt x="8127" y="982"/>
                    <a:pt x="8193" y="1668"/>
                    <a:pt x="8158" y="2367"/>
                  </a:cubicBezTo>
                  <a:cubicBezTo>
                    <a:pt x="8102" y="3411"/>
                    <a:pt x="7483" y="5014"/>
                    <a:pt x="7205" y="5690"/>
                  </a:cubicBezTo>
                  <a:cubicBezTo>
                    <a:pt x="7145" y="5794"/>
                    <a:pt x="7069" y="5919"/>
                    <a:pt x="6982" y="6069"/>
                  </a:cubicBezTo>
                  <a:cubicBezTo>
                    <a:pt x="7434" y="4879"/>
                    <a:pt x="7316" y="3282"/>
                    <a:pt x="6898" y="2889"/>
                  </a:cubicBezTo>
                  <a:cubicBezTo>
                    <a:pt x="6827" y="2822"/>
                    <a:pt x="6769" y="2791"/>
                    <a:pt x="6725" y="2791"/>
                  </a:cubicBezTo>
                  <a:cubicBezTo>
                    <a:pt x="6450" y="2791"/>
                    <a:pt x="6650" y="3968"/>
                    <a:pt x="6791" y="5004"/>
                  </a:cubicBezTo>
                  <a:cubicBezTo>
                    <a:pt x="6895" y="5783"/>
                    <a:pt x="6766" y="6316"/>
                    <a:pt x="6662" y="6594"/>
                  </a:cubicBezTo>
                  <a:cubicBezTo>
                    <a:pt x="6467" y="6918"/>
                    <a:pt x="6245" y="7283"/>
                    <a:pt x="6018" y="7652"/>
                  </a:cubicBezTo>
                  <a:cubicBezTo>
                    <a:pt x="5980" y="7700"/>
                    <a:pt x="5941" y="7749"/>
                    <a:pt x="5907" y="7798"/>
                  </a:cubicBezTo>
                  <a:cubicBezTo>
                    <a:pt x="6029" y="7548"/>
                    <a:pt x="6143" y="7273"/>
                    <a:pt x="6196" y="7022"/>
                  </a:cubicBezTo>
                  <a:cubicBezTo>
                    <a:pt x="6350" y="6319"/>
                    <a:pt x="5971" y="4728"/>
                    <a:pt x="5400" y="4728"/>
                  </a:cubicBezTo>
                  <a:cubicBezTo>
                    <a:pt x="5392" y="4728"/>
                    <a:pt x="5383" y="4729"/>
                    <a:pt x="5374" y="4729"/>
                  </a:cubicBezTo>
                  <a:cubicBezTo>
                    <a:pt x="4793" y="4778"/>
                    <a:pt x="5472" y="5770"/>
                    <a:pt x="5705" y="6764"/>
                  </a:cubicBezTo>
                  <a:cubicBezTo>
                    <a:pt x="5865" y="7447"/>
                    <a:pt x="5674" y="8066"/>
                    <a:pt x="5538" y="8386"/>
                  </a:cubicBezTo>
                  <a:cubicBezTo>
                    <a:pt x="5524" y="8417"/>
                    <a:pt x="5511" y="8445"/>
                    <a:pt x="5500" y="8476"/>
                  </a:cubicBezTo>
                  <a:cubicBezTo>
                    <a:pt x="5392" y="8643"/>
                    <a:pt x="5288" y="8803"/>
                    <a:pt x="5187" y="8956"/>
                  </a:cubicBezTo>
                  <a:cubicBezTo>
                    <a:pt x="4954" y="9311"/>
                    <a:pt x="4731" y="9645"/>
                    <a:pt x="4519" y="9976"/>
                  </a:cubicBezTo>
                  <a:cubicBezTo>
                    <a:pt x="4748" y="9572"/>
                    <a:pt x="5027" y="8998"/>
                    <a:pt x="5152" y="8431"/>
                  </a:cubicBezTo>
                  <a:cubicBezTo>
                    <a:pt x="5378" y="7384"/>
                    <a:pt x="5051" y="6246"/>
                    <a:pt x="4589" y="5971"/>
                  </a:cubicBezTo>
                  <a:cubicBezTo>
                    <a:pt x="4559" y="5953"/>
                    <a:pt x="4532" y="5945"/>
                    <a:pt x="4510" y="5945"/>
                  </a:cubicBezTo>
                  <a:cubicBezTo>
                    <a:pt x="4185" y="5945"/>
                    <a:pt x="4605" y="7705"/>
                    <a:pt x="4651" y="8671"/>
                  </a:cubicBezTo>
                  <a:cubicBezTo>
                    <a:pt x="4689" y="9447"/>
                    <a:pt x="4397" y="10112"/>
                    <a:pt x="4251" y="10390"/>
                  </a:cubicBezTo>
                  <a:cubicBezTo>
                    <a:pt x="3955" y="10856"/>
                    <a:pt x="3666" y="11315"/>
                    <a:pt x="3367" y="11806"/>
                  </a:cubicBezTo>
                  <a:cubicBezTo>
                    <a:pt x="3587" y="11235"/>
                    <a:pt x="3767" y="10470"/>
                    <a:pt x="3917" y="9708"/>
                  </a:cubicBezTo>
                  <a:cubicBezTo>
                    <a:pt x="4143" y="8539"/>
                    <a:pt x="3674" y="7614"/>
                    <a:pt x="3197" y="7513"/>
                  </a:cubicBezTo>
                  <a:cubicBezTo>
                    <a:pt x="3169" y="7506"/>
                    <a:pt x="3144" y="7503"/>
                    <a:pt x="3121" y="7503"/>
                  </a:cubicBezTo>
                  <a:cubicBezTo>
                    <a:pt x="2759" y="7503"/>
                    <a:pt x="3043" y="8287"/>
                    <a:pt x="3304" y="9774"/>
                  </a:cubicBezTo>
                  <a:cubicBezTo>
                    <a:pt x="3507" y="10905"/>
                    <a:pt x="3253" y="11824"/>
                    <a:pt x="3096" y="12251"/>
                  </a:cubicBezTo>
                  <a:cubicBezTo>
                    <a:pt x="2970" y="12457"/>
                    <a:pt x="2842" y="12672"/>
                    <a:pt x="2710" y="12892"/>
                  </a:cubicBezTo>
                  <a:cubicBezTo>
                    <a:pt x="2560" y="13145"/>
                    <a:pt x="2418" y="13427"/>
                    <a:pt x="2282" y="13719"/>
                  </a:cubicBezTo>
                  <a:cubicBezTo>
                    <a:pt x="2288" y="13427"/>
                    <a:pt x="2302" y="12999"/>
                    <a:pt x="2309" y="12526"/>
                  </a:cubicBezTo>
                  <a:cubicBezTo>
                    <a:pt x="2320" y="12001"/>
                    <a:pt x="2348" y="11482"/>
                    <a:pt x="2439" y="10960"/>
                  </a:cubicBezTo>
                  <a:cubicBezTo>
                    <a:pt x="2539" y="10362"/>
                    <a:pt x="2591" y="9590"/>
                    <a:pt x="2108" y="9127"/>
                  </a:cubicBezTo>
                  <a:cubicBezTo>
                    <a:pt x="2023" y="9044"/>
                    <a:pt x="1930" y="9000"/>
                    <a:pt x="1838" y="9000"/>
                  </a:cubicBezTo>
                  <a:cubicBezTo>
                    <a:pt x="1753" y="9000"/>
                    <a:pt x="1668" y="9038"/>
                    <a:pt x="1593" y="9117"/>
                  </a:cubicBezTo>
                  <a:cubicBezTo>
                    <a:pt x="1495" y="9221"/>
                    <a:pt x="1464" y="9364"/>
                    <a:pt x="1447" y="9502"/>
                  </a:cubicBezTo>
                  <a:cubicBezTo>
                    <a:pt x="1356" y="10271"/>
                    <a:pt x="1583" y="11096"/>
                    <a:pt x="1711" y="11851"/>
                  </a:cubicBezTo>
                  <a:cubicBezTo>
                    <a:pt x="1867" y="12784"/>
                    <a:pt x="2087" y="13545"/>
                    <a:pt x="2198" y="13900"/>
                  </a:cubicBezTo>
                  <a:cubicBezTo>
                    <a:pt x="2076" y="14168"/>
                    <a:pt x="1962" y="14443"/>
                    <a:pt x="1857" y="14711"/>
                  </a:cubicBezTo>
                  <a:cubicBezTo>
                    <a:pt x="1829" y="14669"/>
                    <a:pt x="1781" y="14592"/>
                    <a:pt x="1683" y="14443"/>
                  </a:cubicBezTo>
                  <a:cubicBezTo>
                    <a:pt x="1478" y="14127"/>
                    <a:pt x="1262" y="12262"/>
                    <a:pt x="1029" y="11392"/>
                  </a:cubicBezTo>
                  <a:cubicBezTo>
                    <a:pt x="889" y="10874"/>
                    <a:pt x="543" y="10504"/>
                    <a:pt x="295" y="10504"/>
                  </a:cubicBezTo>
                  <a:cubicBezTo>
                    <a:pt x="125" y="10504"/>
                    <a:pt x="0" y="10679"/>
                    <a:pt x="20" y="11100"/>
                  </a:cubicBezTo>
                  <a:cubicBezTo>
                    <a:pt x="72" y="12129"/>
                    <a:pt x="1440" y="14193"/>
                    <a:pt x="1440" y="14193"/>
                  </a:cubicBezTo>
                  <a:lnTo>
                    <a:pt x="1826" y="14791"/>
                  </a:lnTo>
                  <a:cubicBezTo>
                    <a:pt x="1416" y="15859"/>
                    <a:pt x="1151" y="16799"/>
                    <a:pt x="1151" y="16799"/>
                  </a:cubicBezTo>
                  <a:lnTo>
                    <a:pt x="1474" y="17017"/>
                  </a:lnTo>
                  <a:cubicBezTo>
                    <a:pt x="1474" y="17017"/>
                    <a:pt x="1391" y="16325"/>
                    <a:pt x="1954" y="14878"/>
                  </a:cubicBezTo>
                  <a:cubicBezTo>
                    <a:pt x="2024" y="14833"/>
                    <a:pt x="2184" y="14749"/>
                    <a:pt x="2539" y="14628"/>
                  </a:cubicBezTo>
                  <a:cubicBezTo>
                    <a:pt x="3674" y="14245"/>
                    <a:pt x="5294" y="14648"/>
                    <a:pt x="6081" y="13510"/>
                  </a:cubicBezTo>
                  <a:cubicBezTo>
                    <a:pt x="6272" y="13236"/>
                    <a:pt x="6265" y="12811"/>
                    <a:pt x="5896" y="12725"/>
                  </a:cubicBezTo>
                  <a:cubicBezTo>
                    <a:pt x="5854" y="12715"/>
                    <a:pt x="5809" y="12710"/>
                    <a:pt x="5764" y="12710"/>
                  </a:cubicBezTo>
                  <a:cubicBezTo>
                    <a:pt x="5526" y="12710"/>
                    <a:pt x="5256" y="12834"/>
                    <a:pt x="5076" y="12954"/>
                  </a:cubicBezTo>
                  <a:cubicBezTo>
                    <a:pt x="4355" y="13427"/>
                    <a:pt x="3760" y="13960"/>
                    <a:pt x="2922" y="14231"/>
                  </a:cubicBezTo>
                  <a:cubicBezTo>
                    <a:pt x="2884" y="14245"/>
                    <a:pt x="2338" y="14471"/>
                    <a:pt x="2055" y="14628"/>
                  </a:cubicBezTo>
                  <a:cubicBezTo>
                    <a:pt x="2135" y="14429"/>
                    <a:pt x="2230" y="14220"/>
                    <a:pt x="2338" y="13995"/>
                  </a:cubicBezTo>
                  <a:cubicBezTo>
                    <a:pt x="2595" y="13744"/>
                    <a:pt x="2873" y="13507"/>
                    <a:pt x="3165" y="13298"/>
                  </a:cubicBezTo>
                  <a:cubicBezTo>
                    <a:pt x="3945" y="12749"/>
                    <a:pt x="4944" y="12578"/>
                    <a:pt x="5761" y="12074"/>
                  </a:cubicBezTo>
                  <a:cubicBezTo>
                    <a:pt x="6008" y="11923"/>
                    <a:pt x="6463" y="11260"/>
                    <a:pt x="5869" y="11260"/>
                  </a:cubicBezTo>
                  <a:cubicBezTo>
                    <a:pt x="5860" y="11260"/>
                    <a:pt x="5851" y="11260"/>
                    <a:pt x="5841" y="11260"/>
                  </a:cubicBezTo>
                  <a:cubicBezTo>
                    <a:pt x="5559" y="11270"/>
                    <a:pt x="5141" y="11573"/>
                    <a:pt x="4888" y="11698"/>
                  </a:cubicBezTo>
                  <a:cubicBezTo>
                    <a:pt x="4167" y="12046"/>
                    <a:pt x="3423" y="12432"/>
                    <a:pt x="2852" y="13003"/>
                  </a:cubicBezTo>
                  <a:cubicBezTo>
                    <a:pt x="2887" y="12943"/>
                    <a:pt x="2922" y="12877"/>
                    <a:pt x="2956" y="12815"/>
                  </a:cubicBezTo>
                  <a:cubicBezTo>
                    <a:pt x="3120" y="12669"/>
                    <a:pt x="3868" y="11994"/>
                    <a:pt x="4835" y="11371"/>
                  </a:cubicBezTo>
                  <a:cubicBezTo>
                    <a:pt x="5935" y="10665"/>
                    <a:pt x="6961" y="10289"/>
                    <a:pt x="7121" y="9778"/>
                  </a:cubicBezTo>
                  <a:cubicBezTo>
                    <a:pt x="7163" y="9644"/>
                    <a:pt x="7104" y="9584"/>
                    <a:pt x="6972" y="9584"/>
                  </a:cubicBezTo>
                  <a:cubicBezTo>
                    <a:pt x="6599" y="9584"/>
                    <a:pt x="5642" y="10067"/>
                    <a:pt x="4724" y="10748"/>
                  </a:cubicBezTo>
                  <a:cubicBezTo>
                    <a:pt x="4032" y="11263"/>
                    <a:pt x="3552" y="11851"/>
                    <a:pt x="3266" y="12275"/>
                  </a:cubicBezTo>
                  <a:cubicBezTo>
                    <a:pt x="3621" y="11652"/>
                    <a:pt x="3993" y="11030"/>
                    <a:pt x="4352" y="10432"/>
                  </a:cubicBezTo>
                  <a:cubicBezTo>
                    <a:pt x="4564" y="10139"/>
                    <a:pt x="5156" y="9402"/>
                    <a:pt x="5970" y="9005"/>
                  </a:cubicBezTo>
                  <a:cubicBezTo>
                    <a:pt x="6999" y="8508"/>
                    <a:pt x="7834" y="8094"/>
                    <a:pt x="8162" y="7391"/>
                  </a:cubicBezTo>
                  <a:cubicBezTo>
                    <a:pt x="8302" y="7090"/>
                    <a:pt x="8308" y="6944"/>
                    <a:pt x="8186" y="6944"/>
                  </a:cubicBezTo>
                  <a:cubicBezTo>
                    <a:pt x="8025" y="6944"/>
                    <a:pt x="7641" y="7201"/>
                    <a:pt x="7052" y="7697"/>
                  </a:cubicBezTo>
                  <a:cubicBezTo>
                    <a:pt x="6342" y="8296"/>
                    <a:pt x="5371" y="9061"/>
                    <a:pt x="4780" y="9725"/>
                  </a:cubicBezTo>
                  <a:cubicBezTo>
                    <a:pt x="5069" y="9256"/>
                    <a:pt x="5344" y="8813"/>
                    <a:pt x="5591" y="8417"/>
                  </a:cubicBezTo>
                  <a:cubicBezTo>
                    <a:pt x="5890" y="8097"/>
                    <a:pt x="6665" y="7300"/>
                    <a:pt x="7431" y="6841"/>
                  </a:cubicBezTo>
                  <a:cubicBezTo>
                    <a:pt x="8401" y="6257"/>
                    <a:pt x="8868" y="5836"/>
                    <a:pt x="8478" y="5676"/>
                  </a:cubicBezTo>
                  <a:cubicBezTo>
                    <a:pt x="8462" y="5669"/>
                    <a:pt x="8443" y="5666"/>
                    <a:pt x="8422" y="5666"/>
                  </a:cubicBezTo>
                  <a:cubicBezTo>
                    <a:pt x="8078" y="5666"/>
                    <a:pt x="7038" y="6472"/>
                    <a:pt x="6272" y="7346"/>
                  </a:cubicBezTo>
                  <a:cubicBezTo>
                    <a:pt x="6488" y="7012"/>
                    <a:pt x="6655" y="6754"/>
                    <a:pt x="6752" y="6605"/>
                  </a:cubicBezTo>
                  <a:cubicBezTo>
                    <a:pt x="6801" y="6538"/>
                    <a:pt x="6847" y="6462"/>
                    <a:pt x="6895" y="6382"/>
                  </a:cubicBezTo>
                  <a:cubicBezTo>
                    <a:pt x="7261" y="6093"/>
                    <a:pt x="8120" y="5387"/>
                    <a:pt x="8989" y="4489"/>
                  </a:cubicBezTo>
                  <a:cubicBezTo>
                    <a:pt x="9987" y="3459"/>
                    <a:pt x="10585" y="2379"/>
                    <a:pt x="10302" y="2379"/>
                  </a:cubicBezTo>
                  <a:cubicBezTo>
                    <a:pt x="10257" y="2379"/>
                    <a:pt x="10190" y="2406"/>
                    <a:pt x="10100" y="2464"/>
                  </a:cubicBezTo>
                  <a:cubicBezTo>
                    <a:pt x="9487" y="2857"/>
                    <a:pt x="7939" y="5240"/>
                    <a:pt x="6951" y="6292"/>
                  </a:cubicBezTo>
                  <a:cubicBezTo>
                    <a:pt x="7065" y="6093"/>
                    <a:pt x="7181" y="5874"/>
                    <a:pt x="7295" y="5655"/>
                  </a:cubicBezTo>
                  <a:cubicBezTo>
                    <a:pt x="7449" y="5457"/>
                    <a:pt x="7629" y="5265"/>
                    <a:pt x="7758" y="5077"/>
                  </a:cubicBezTo>
                  <a:cubicBezTo>
                    <a:pt x="7953" y="4789"/>
                    <a:pt x="8137" y="4496"/>
                    <a:pt x="8300" y="4190"/>
                  </a:cubicBezTo>
                  <a:cubicBezTo>
                    <a:pt x="8562" y="3713"/>
                    <a:pt x="8788" y="3216"/>
                    <a:pt x="8927" y="2690"/>
                  </a:cubicBezTo>
                  <a:cubicBezTo>
                    <a:pt x="9098" y="2067"/>
                    <a:pt x="9139" y="1435"/>
                    <a:pt x="8941" y="818"/>
                  </a:cubicBezTo>
                  <a:cubicBezTo>
                    <a:pt x="8900" y="687"/>
                    <a:pt x="8679" y="0"/>
                    <a:pt x="844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7" name="Google Shape;1197;p38"/>
          <p:cNvGrpSpPr/>
          <p:nvPr/>
        </p:nvGrpSpPr>
        <p:grpSpPr>
          <a:xfrm>
            <a:off x="6735830" y="2318408"/>
            <a:ext cx="1520521" cy="2834068"/>
            <a:chOff x="6272550" y="1876262"/>
            <a:chExt cx="1757625" cy="3276000"/>
          </a:xfrm>
        </p:grpSpPr>
        <p:sp>
          <p:nvSpPr>
            <p:cNvPr id="1198" name="Google Shape;1198;p38"/>
            <p:cNvSpPr/>
            <p:nvPr/>
          </p:nvSpPr>
          <p:spPr>
            <a:xfrm>
              <a:off x="6272550" y="1876262"/>
              <a:ext cx="1757625" cy="3267000"/>
            </a:xfrm>
            <a:custGeom>
              <a:avLst/>
              <a:gdLst/>
              <a:ahLst/>
              <a:cxnLst/>
              <a:rect l="l" t="t" r="r" b="b"/>
              <a:pathLst>
                <a:path w="70305" h="130680" extrusionOk="0">
                  <a:moveTo>
                    <a:pt x="37171" y="1"/>
                  </a:moveTo>
                  <a:cubicBezTo>
                    <a:pt x="32704" y="1"/>
                    <a:pt x="29353" y="5287"/>
                    <a:pt x="27921" y="9769"/>
                  </a:cubicBezTo>
                  <a:cubicBezTo>
                    <a:pt x="23320" y="24169"/>
                    <a:pt x="25478" y="40059"/>
                    <a:pt x="25490" y="54906"/>
                  </a:cubicBezTo>
                  <a:cubicBezTo>
                    <a:pt x="25490" y="55129"/>
                    <a:pt x="25490" y="55352"/>
                    <a:pt x="25478" y="55588"/>
                  </a:cubicBezTo>
                  <a:cubicBezTo>
                    <a:pt x="25118" y="66515"/>
                    <a:pt x="23803" y="78360"/>
                    <a:pt x="24993" y="89274"/>
                  </a:cubicBezTo>
                  <a:lnTo>
                    <a:pt x="24993" y="89274"/>
                  </a:lnTo>
                  <a:cubicBezTo>
                    <a:pt x="24977" y="89126"/>
                    <a:pt x="24151" y="81857"/>
                    <a:pt x="19123" y="81857"/>
                  </a:cubicBezTo>
                  <a:cubicBezTo>
                    <a:pt x="18035" y="81857"/>
                    <a:pt x="16749" y="82198"/>
                    <a:pt x="15233" y="83025"/>
                  </a:cubicBezTo>
                  <a:cubicBezTo>
                    <a:pt x="6636" y="87714"/>
                    <a:pt x="19524" y="112322"/>
                    <a:pt x="19524" y="112322"/>
                  </a:cubicBezTo>
                  <a:cubicBezTo>
                    <a:pt x="19524" y="112322"/>
                    <a:pt x="14496" y="108647"/>
                    <a:pt x="9884" y="108647"/>
                  </a:cubicBezTo>
                  <a:cubicBezTo>
                    <a:pt x="7944" y="108647"/>
                    <a:pt x="6078" y="109297"/>
                    <a:pt x="4690" y="111144"/>
                  </a:cubicBezTo>
                  <a:cubicBezTo>
                    <a:pt x="1" y="117395"/>
                    <a:pt x="10544" y="124428"/>
                    <a:pt x="10544" y="124428"/>
                  </a:cubicBezTo>
                  <a:cubicBezTo>
                    <a:pt x="10544" y="124428"/>
                    <a:pt x="6205" y="123216"/>
                    <a:pt x="3313" y="123216"/>
                  </a:cubicBezTo>
                  <a:cubicBezTo>
                    <a:pt x="1867" y="123216"/>
                    <a:pt x="782" y="123519"/>
                    <a:pt x="782" y="124428"/>
                  </a:cubicBezTo>
                  <a:cubicBezTo>
                    <a:pt x="782" y="127169"/>
                    <a:pt x="3908" y="129514"/>
                    <a:pt x="12888" y="130680"/>
                  </a:cubicBezTo>
                  <a:lnTo>
                    <a:pt x="61324" y="130680"/>
                  </a:lnTo>
                  <a:cubicBezTo>
                    <a:pt x="61324" y="130680"/>
                    <a:pt x="69139" y="126388"/>
                    <a:pt x="67576" y="121700"/>
                  </a:cubicBezTo>
                  <a:cubicBezTo>
                    <a:pt x="66854" y="119533"/>
                    <a:pt x="64714" y="118950"/>
                    <a:pt x="62622" y="118950"/>
                  </a:cubicBezTo>
                  <a:cubicBezTo>
                    <a:pt x="60186" y="118950"/>
                    <a:pt x="57814" y="119740"/>
                    <a:pt x="57814" y="119740"/>
                  </a:cubicBezTo>
                  <a:cubicBezTo>
                    <a:pt x="57814" y="119740"/>
                    <a:pt x="70305" y="104508"/>
                    <a:pt x="69523" y="97872"/>
                  </a:cubicBezTo>
                  <a:cubicBezTo>
                    <a:pt x="69290" y="95888"/>
                    <a:pt x="67700" y="95192"/>
                    <a:pt x="65584" y="95192"/>
                  </a:cubicBezTo>
                  <a:cubicBezTo>
                    <a:pt x="60610" y="95192"/>
                    <a:pt x="52728" y="99038"/>
                    <a:pt x="52728" y="99038"/>
                  </a:cubicBezTo>
                  <a:cubicBezTo>
                    <a:pt x="52728" y="99038"/>
                    <a:pt x="65231" y="67397"/>
                    <a:pt x="62887" y="53343"/>
                  </a:cubicBezTo>
                  <a:cubicBezTo>
                    <a:pt x="62178" y="49095"/>
                    <a:pt x="60477" y="47591"/>
                    <a:pt x="58385" y="47591"/>
                  </a:cubicBezTo>
                  <a:cubicBezTo>
                    <a:pt x="55022" y="47591"/>
                    <a:pt x="50650" y="51477"/>
                    <a:pt x="47767" y="54100"/>
                  </a:cubicBezTo>
                  <a:cubicBezTo>
                    <a:pt x="48858" y="46744"/>
                    <a:pt x="49318" y="39290"/>
                    <a:pt x="49119" y="31860"/>
                  </a:cubicBezTo>
                  <a:cubicBezTo>
                    <a:pt x="48883" y="23066"/>
                    <a:pt x="49566" y="8069"/>
                    <a:pt x="41863" y="1892"/>
                  </a:cubicBezTo>
                  <a:cubicBezTo>
                    <a:pt x="40199" y="561"/>
                    <a:pt x="38626" y="1"/>
                    <a:pt x="3717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6759700" y="2429262"/>
              <a:ext cx="979300" cy="2723000"/>
            </a:xfrm>
            <a:custGeom>
              <a:avLst/>
              <a:gdLst/>
              <a:ahLst/>
              <a:cxnLst/>
              <a:rect l="l" t="t" r="r" b="b"/>
              <a:pathLst>
                <a:path w="39172" h="108920" extrusionOk="0">
                  <a:moveTo>
                    <a:pt x="17587" y="0"/>
                  </a:moveTo>
                  <a:cubicBezTo>
                    <a:pt x="17184" y="0"/>
                    <a:pt x="16882" y="333"/>
                    <a:pt x="16869" y="723"/>
                  </a:cubicBezTo>
                  <a:lnTo>
                    <a:pt x="13967" y="89657"/>
                  </a:lnTo>
                  <a:lnTo>
                    <a:pt x="1378" y="76025"/>
                  </a:lnTo>
                  <a:cubicBezTo>
                    <a:pt x="1227" y="75862"/>
                    <a:pt x="1025" y="75781"/>
                    <a:pt x="824" y="75781"/>
                  </a:cubicBezTo>
                  <a:cubicBezTo>
                    <a:pt x="644" y="75781"/>
                    <a:pt x="464" y="75846"/>
                    <a:pt x="323" y="75975"/>
                  </a:cubicBezTo>
                  <a:cubicBezTo>
                    <a:pt x="13" y="76261"/>
                    <a:pt x="1" y="76732"/>
                    <a:pt x="273" y="77042"/>
                  </a:cubicBezTo>
                  <a:lnTo>
                    <a:pt x="13893" y="91790"/>
                  </a:lnTo>
                  <a:lnTo>
                    <a:pt x="13360" y="108150"/>
                  </a:lnTo>
                  <a:cubicBezTo>
                    <a:pt x="13347" y="108560"/>
                    <a:pt x="13669" y="108907"/>
                    <a:pt x="14079" y="108919"/>
                  </a:cubicBezTo>
                  <a:lnTo>
                    <a:pt x="14104" y="108919"/>
                  </a:lnTo>
                  <a:cubicBezTo>
                    <a:pt x="14513" y="108919"/>
                    <a:pt x="14835" y="108597"/>
                    <a:pt x="14848" y="108200"/>
                  </a:cubicBezTo>
                  <a:lnTo>
                    <a:pt x="15183" y="97918"/>
                  </a:lnTo>
                  <a:cubicBezTo>
                    <a:pt x="15207" y="97905"/>
                    <a:pt x="15220" y="97905"/>
                    <a:pt x="15232" y="97893"/>
                  </a:cubicBezTo>
                  <a:lnTo>
                    <a:pt x="25304" y="92695"/>
                  </a:lnTo>
                  <a:cubicBezTo>
                    <a:pt x="25441" y="92819"/>
                    <a:pt x="25626" y="92906"/>
                    <a:pt x="25825" y="92906"/>
                  </a:cubicBezTo>
                  <a:lnTo>
                    <a:pt x="25863" y="92906"/>
                  </a:lnTo>
                  <a:lnTo>
                    <a:pt x="34446" y="92510"/>
                  </a:lnTo>
                  <a:cubicBezTo>
                    <a:pt x="34868" y="92497"/>
                    <a:pt x="35177" y="92137"/>
                    <a:pt x="35165" y="91728"/>
                  </a:cubicBezTo>
                  <a:cubicBezTo>
                    <a:pt x="35141" y="91334"/>
                    <a:pt x="34829" y="91020"/>
                    <a:pt x="34429" y="91020"/>
                  </a:cubicBezTo>
                  <a:cubicBezTo>
                    <a:pt x="34414" y="91020"/>
                    <a:pt x="34399" y="91020"/>
                    <a:pt x="34383" y="91021"/>
                  </a:cubicBezTo>
                  <a:lnTo>
                    <a:pt x="27983" y="91306"/>
                  </a:lnTo>
                  <a:lnTo>
                    <a:pt x="38663" y="85787"/>
                  </a:lnTo>
                  <a:cubicBezTo>
                    <a:pt x="39035" y="85600"/>
                    <a:pt x="39171" y="85142"/>
                    <a:pt x="38986" y="84782"/>
                  </a:cubicBezTo>
                  <a:cubicBezTo>
                    <a:pt x="38855" y="84521"/>
                    <a:pt x="38597" y="84377"/>
                    <a:pt x="38327" y="84377"/>
                  </a:cubicBezTo>
                  <a:cubicBezTo>
                    <a:pt x="38211" y="84377"/>
                    <a:pt x="38092" y="84403"/>
                    <a:pt x="37980" y="84459"/>
                  </a:cubicBezTo>
                  <a:lnTo>
                    <a:pt x="15245" y="96206"/>
                  </a:lnTo>
                  <a:lnTo>
                    <a:pt x="15369" y="92336"/>
                  </a:lnTo>
                  <a:lnTo>
                    <a:pt x="15394" y="92311"/>
                  </a:lnTo>
                  <a:cubicBezTo>
                    <a:pt x="15692" y="92038"/>
                    <a:pt x="15716" y="91554"/>
                    <a:pt x="15431" y="91256"/>
                  </a:cubicBezTo>
                  <a:lnTo>
                    <a:pt x="15406" y="91231"/>
                  </a:lnTo>
                  <a:lnTo>
                    <a:pt x="16299" y="63956"/>
                  </a:lnTo>
                  <a:cubicBezTo>
                    <a:pt x="16398" y="63919"/>
                    <a:pt x="16485" y="63869"/>
                    <a:pt x="16572" y="63795"/>
                  </a:cubicBezTo>
                  <a:lnTo>
                    <a:pt x="24697" y="56179"/>
                  </a:lnTo>
                  <a:cubicBezTo>
                    <a:pt x="24994" y="56167"/>
                    <a:pt x="25254" y="55980"/>
                    <a:pt x="25353" y="55683"/>
                  </a:cubicBezTo>
                  <a:lnTo>
                    <a:pt x="25416" y="55509"/>
                  </a:lnTo>
                  <a:lnTo>
                    <a:pt x="34929" y="46603"/>
                  </a:lnTo>
                  <a:cubicBezTo>
                    <a:pt x="35227" y="46330"/>
                    <a:pt x="35240" y="45847"/>
                    <a:pt x="34967" y="45549"/>
                  </a:cubicBezTo>
                  <a:cubicBezTo>
                    <a:pt x="34818" y="45394"/>
                    <a:pt x="34618" y="45316"/>
                    <a:pt x="34418" y="45316"/>
                  </a:cubicBezTo>
                  <a:cubicBezTo>
                    <a:pt x="34236" y="45316"/>
                    <a:pt x="34054" y="45381"/>
                    <a:pt x="33912" y="45512"/>
                  </a:cubicBezTo>
                  <a:lnTo>
                    <a:pt x="26519" y="52433"/>
                  </a:lnTo>
                  <a:lnTo>
                    <a:pt x="29261" y="44756"/>
                  </a:lnTo>
                  <a:cubicBezTo>
                    <a:pt x="29397" y="44359"/>
                    <a:pt x="29199" y="43937"/>
                    <a:pt x="28815" y="43800"/>
                  </a:cubicBezTo>
                  <a:cubicBezTo>
                    <a:pt x="28730" y="43767"/>
                    <a:pt x="28644" y="43752"/>
                    <a:pt x="28558" y="43752"/>
                  </a:cubicBezTo>
                  <a:cubicBezTo>
                    <a:pt x="28254" y="43752"/>
                    <a:pt x="27966" y="43947"/>
                    <a:pt x="27859" y="44247"/>
                  </a:cubicBezTo>
                  <a:lnTo>
                    <a:pt x="24138" y="54666"/>
                  </a:lnTo>
                  <a:lnTo>
                    <a:pt x="16361" y="61934"/>
                  </a:lnTo>
                  <a:lnTo>
                    <a:pt x="18371" y="772"/>
                  </a:lnTo>
                  <a:cubicBezTo>
                    <a:pt x="18383" y="362"/>
                    <a:pt x="18060" y="15"/>
                    <a:pt x="17651" y="3"/>
                  </a:cubicBezTo>
                  <a:cubicBezTo>
                    <a:pt x="17630" y="1"/>
                    <a:pt x="17608" y="0"/>
                    <a:pt x="175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0" name="Google Shape;1200;p38"/>
          <p:cNvSpPr txBox="1">
            <a:spLocks noGrp="1"/>
          </p:cNvSpPr>
          <p:nvPr>
            <p:ph type="subTitle" idx="1"/>
          </p:nvPr>
        </p:nvSpPr>
        <p:spPr>
          <a:xfrm>
            <a:off x="1864775" y="3064625"/>
            <a:ext cx="5414400" cy="69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C39F"/>
                </a:solidFill>
              </a:rPr>
              <a:t>Key words are great for catching your audience’s attention</a:t>
            </a:r>
            <a:endParaRPr dirty="0">
              <a:solidFill>
                <a:srgbClr val="FFC39F"/>
              </a:solidFill>
            </a:endParaRPr>
          </a:p>
        </p:txBody>
      </p:sp>
      <p:sp>
        <p:nvSpPr>
          <p:cNvPr id="1201" name="Google Shape;1201;p38"/>
          <p:cNvSpPr txBox="1">
            <a:spLocks noGrp="1"/>
          </p:cNvSpPr>
          <p:nvPr>
            <p:ph type="title"/>
          </p:nvPr>
        </p:nvSpPr>
        <p:spPr>
          <a:xfrm>
            <a:off x="1019425" y="661026"/>
            <a:ext cx="7105500" cy="60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STUDI KASUS</a:t>
            </a:r>
            <a:endParaRPr dirty="0">
              <a:solidFill>
                <a:srgbClr val="FFC39F"/>
              </a:solidFill>
            </a:endParaRPr>
          </a:p>
        </p:txBody>
      </p:sp>
      <p:pic>
        <p:nvPicPr>
          <p:cNvPr id="2" name="Video Studi Kasu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3286100" y="492875"/>
            <a:ext cx="257175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F1448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495</Words>
  <Application>Microsoft Office PowerPoint</Application>
  <PresentationFormat>On-screen Show (16:9)</PresentationFormat>
  <Paragraphs>74</Paragraphs>
  <Slides>13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Oswald</vt:lpstr>
      <vt:lpstr>BenchNine</vt:lpstr>
      <vt:lpstr>Advent Pro Light</vt:lpstr>
      <vt:lpstr>Advent Pro</vt:lpstr>
      <vt:lpstr>Oswald Regular</vt:lpstr>
      <vt:lpstr>Barlow Condensed</vt:lpstr>
      <vt:lpstr>Arial</vt:lpstr>
      <vt:lpstr>E-learning presentation by Slidesgo</vt:lpstr>
      <vt:lpstr>PANCASILA SEBAGAI SISTEM ETIKA</vt:lpstr>
      <vt:lpstr>HOLA!</vt:lpstr>
      <vt:lpstr>Definisi Etika</vt:lpstr>
      <vt:lpstr>P E R B E D A A N</vt:lpstr>
      <vt:lpstr>A L I R A N – A L I R A N  E T I K A</vt:lpstr>
      <vt:lpstr>ETIKA PANCASILA</vt:lpstr>
      <vt:lpstr>N I L A I – N I L A I   E T I S   P A N C A S I L A</vt:lpstr>
      <vt:lpstr>— IR SOEKARNO</vt:lpstr>
      <vt:lpstr>STUDI KASUS</vt:lpstr>
      <vt:lpstr>SOLUSI</vt:lpstr>
      <vt:lpstr>— Ridwan Kamil</vt:lpstr>
      <vt:lpstr>THANKS!</vt:lpstr>
      <vt:lpstr>P E R T A N Y A A 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PANCASILA SEBAGAI SISTEM ETIKA</dc:title>
  <cp:lastModifiedBy>MKWUASUS</cp:lastModifiedBy>
  <cp:revision>24</cp:revision>
  <dcterms:modified xsi:type="dcterms:W3CDTF">2020-03-02T00:27:44Z</dcterms:modified>
</cp:coreProperties>
</file>